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68" r:id="rId5"/>
    <p:sldId id="270" r:id="rId6"/>
    <p:sldId id="260" r:id="rId7"/>
    <p:sldId id="275" r:id="rId8"/>
    <p:sldId id="269" r:id="rId9"/>
    <p:sldId id="271" r:id="rId10"/>
    <p:sldId id="263" r:id="rId11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F637E-E9F6-EE35-F953-74E18D670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70723-EE18-7EEE-E3D8-7B2454EB2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B9F99-CD80-5F94-4018-03A78CF2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4538-D2A2-4FB0-8A82-7587484D4E2C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C976A-E8B6-9060-02D1-C88B781B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2E48E-0E92-3CF8-271C-D992701F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372F-F215-457B-BD2C-C12136122D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1868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3D4FA-02FB-2E16-EBD0-A7FBB6C5D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304B3-0E1B-955D-35A9-C78127F59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BDEC1-5AB8-4499-D3FD-27DEA567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4538-D2A2-4FB0-8A82-7587484D4E2C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2C228-F67D-6EAF-FAA3-A08B8FAF3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5CD70-BC87-DA5C-4372-77A9DB4BA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372F-F215-457B-BD2C-C12136122D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3820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3D43F4-B0F0-85E0-7F09-BB52FB1FDD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5EA68-A358-8EFE-8301-4A17F293F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9557C-968E-0D5A-8CDB-24E10147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4538-D2A2-4FB0-8A82-7587484D4E2C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7A8AD-F83C-EDB1-CF71-D2D868C8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5F1AE-16CB-D4B5-7C40-05798E74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372F-F215-457B-BD2C-C12136122D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32520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E9F8F-4610-2AE0-DF18-28C6AD779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90427-A447-3B31-61B8-65C74D2DF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40CBA-B646-FF7C-F241-420D7CD4B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4538-D2A2-4FB0-8A82-7587484D4E2C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3B56B-693F-34FB-4762-594DC1EE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242E3-49B0-60A9-1AA7-B44DFDE6E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372F-F215-457B-BD2C-C12136122D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4881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E7F9-B039-8F3A-B911-78ED7639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D2959-98F6-33A4-58BE-4AFDA0702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99F5B-7A8C-6DC6-EEDB-7515AF947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4538-D2A2-4FB0-8A82-7587484D4E2C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5FDE2-2AC6-EFA3-003C-C8409CA02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32B0E-8C23-78E3-E13F-EE00C28F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372F-F215-457B-BD2C-C12136122D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603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D8735-DEF1-1EC4-E6F2-FFE1D388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1AC18-B8D4-EE94-909F-7BB4BBD9CF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3B5EF-1C9F-883A-5BCB-21C0B2E3E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81A0D-487D-D4D3-5549-3D3273396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4538-D2A2-4FB0-8A82-7587484D4E2C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8E8A3-3094-AAC5-3A2D-2DE30C33A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11608-9BCE-1FE9-7709-317A6FC52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372F-F215-457B-BD2C-C12136122D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7895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C9EE-D2EC-2FA7-1F06-32F11CFC5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9AA87-88CC-45BC-4322-7A664565A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FF0CDC-6401-F4D7-2EE7-53850B545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812B0-9ECA-BAAB-83E7-A967896FB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D82AC-191F-EB27-194A-FBFCD2F82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A2F1C-7F52-5D15-EF30-ACC3CFC41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4538-D2A2-4FB0-8A82-7587484D4E2C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A77477-9CD0-2988-A4AC-863BDCDD5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05ACBB-5118-50D8-4A5E-94C4D479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372F-F215-457B-BD2C-C12136122D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4073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C5591-D3BE-A10C-3B34-9A448F6F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DD7F6-0FC5-8742-28AC-4657681C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4538-D2A2-4FB0-8A82-7587484D4E2C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68D2B-E12F-3796-C8DA-CFCE7829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82661-3C93-FC34-A244-CC78D4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372F-F215-457B-BD2C-C12136122D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1806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CC916-E905-EA46-E2AD-76D677F3A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4538-D2A2-4FB0-8A82-7587484D4E2C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9FDF75-4994-B1D6-4850-2A9379AC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BE559-3ACD-61B3-A719-C7066318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372F-F215-457B-BD2C-C12136122D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8340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49DB-D468-54A1-6C27-D9D467EA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9F80-C35B-BC2C-1E54-82D55D561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BECF40-C031-FFF5-C167-C1946F82C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2A975-D361-C571-F618-142466045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4538-D2A2-4FB0-8A82-7587484D4E2C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55F07-4D6E-1D72-22AC-F6AF1AEA4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5F9E4-5DD5-43EB-428E-6A206ED6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372F-F215-457B-BD2C-C12136122D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8185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D0A9-CF1B-4355-8EDB-E9DDCF76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D8081-7FEA-9C04-3DEB-E49EF14B3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455F5-E167-5CBF-AD35-423842D64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1573B-4C6D-65C1-E9C3-5FCF5F11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4538-D2A2-4FB0-8A82-7587484D4E2C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F59AB-D717-4328-A79A-C8426F2F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EA1EE-C015-E0E2-7B9D-275DF06E8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372F-F215-457B-BD2C-C12136122D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3744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B70BDC-16EE-F340-9CC0-0F997DBB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62C62-2C02-0D83-BCDF-8299EFF16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F0BE7-E22B-D8EC-A849-318B10ADAE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C4538-D2A2-4FB0-8A82-7587484D4E2C}" type="datetimeFigureOut">
              <a:rPr lang="ro-RO" smtClean="0"/>
              <a:t>19.06.2025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3FEB6-5475-E947-3619-C34C4BB05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7663-217B-83E5-DF7E-293A5D4AB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372F-F215-457B-BD2C-C12136122D9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9901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nlcd.elte.hu/szalai/pdf/altkem_1.pdf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941ADD-EC7B-E265-1344-58155D60DB9E}"/>
              </a:ext>
            </a:extLst>
          </p:cNvPr>
          <p:cNvSpPr/>
          <p:nvPr/>
        </p:nvSpPr>
        <p:spPr>
          <a:xfrm>
            <a:off x="2220191" y="1868208"/>
            <a:ext cx="78655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o-RO" sz="96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ATOM ATOMSUG</a:t>
            </a:r>
            <a:r>
              <a:rPr lang="hu-HU" sz="96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ÁR</a:t>
            </a:r>
            <a:endParaRPr lang="ro-RO" sz="9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386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FB076A-7394-E2E3-F9AF-04E24AC606DF}"/>
              </a:ext>
            </a:extLst>
          </p:cNvPr>
          <p:cNvSpPr txBox="1"/>
          <p:nvPr/>
        </p:nvSpPr>
        <p:spPr>
          <a:xfrm rot="5400000">
            <a:off x="-965200" y="3584820"/>
            <a:ext cx="47498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Csoportban: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fentről lefele nő az atomsugár.</a:t>
            </a:r>
            <a:endParaRPr kumimoji="0" lang="ro-RO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0B38F-5162-C6B6-1C5A-640C453D4D66}"/>
              </a:ext>
            </a:extLst>
          </p:cNvPr>
          <p:cNvSpPr txBox="1"/>
          <p:nvPr/>
        </p:nvSpPr>
        <p:spPr>
          <a:xfrm>
            <a:off x="4138567" y="5860844"/>
            <a:ext cx="53848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Periódusban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atom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sugara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balról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jobbra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csökken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97CC3-4EDF-3584-A15D-00411AE7C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144832"/>
            <a:ext cx="7478667" cy="45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7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pjbG3D5">
            <a:hlinkClick r:id="" action="ppaction://media"/>
            <a:extLst>
              <a:ext uri="{FF2B5EF4-FFF2-40B4-BE49-F238E27FC236}">
                <a16:creationId xmlns:a16="http://schemas.microsoft.com/office/drawing/2014/main" id="{0BA01159-9391-A3D9-EDA5-DBB2E24C9C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5.30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393" y="304801"/>
            <a:ext cx="10711214" cy="60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1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454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94E72E-97B1-7C47-5941-2C56F0F70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4" t="21968" r="6710" b="20499"/>
          <a:stretch/>
        </p:blipFill>
        <p:spPr>
          <a:xfrm>
            <a:off x="190346" y="1311564"/>
            <a:ext cx="11834543" cy="43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74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tock-video-atom-electrons-orbiting-nucleus-blue-background">
            <a:hlinkClick r:id="" action="ppaction://media"/>
            <a:extLst>
              <a:ext uri="{FF2B5EF4-FFF2-40B4-BE49-F238E27FC236}">
                <a16:creationId xmlns:a16="http://schemas.microsoft.com/office/drawing/2014/main" id="{47853705-A7DD-E47F-9EF1-5F838F2A9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200" y="466464"/>
            <a:ext cx="10198100" cy="540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3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538C48-7CE1-CF60-A1AD-FCFB0327E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6477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5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3">
            <a:extLst>
              <a:ext uri="{FF2B5EF4-FFF2-40B4-BE49-F238E27FC236}">
                <a16:creationId xmlns:a16="http://schemas.microsoft.com/office/drawing/2014/main" id="{AFC94758-ED9C-F693-2235-DA8E7C88D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83" y="128341"/>
            <a:ext cx="6601318" cy="660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62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871517" y="6270167"/>
            <a:ext cx="5441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https://nlcd.elte.hu/szalai/pdf/altkem_1.pdf</a:t>
            </a:r>
            <a:r>
              <a:rPr lang="hu-HU" dirty="0"/>
              <a:t>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9212" r="15686" b="11004"/>
          <a:stretch/>
        </p:blipFill>
        <p:spPr>
          <a:xfrm>
            <a:off x="1620982" y="0"/>
            <a:ext cx="8629201" cy="605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56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27101B-5829-5138-C96A-C731741450ED}"/>
              </a:ext>
            </a:extLst>
          </p:cNvPr>
          <p:cNvSpPr txBox="1"/>
          <p:nvPr/>
        </p:nvSpPr>
        <p:spPr>
          <a:xfrm>
            <a:off x="787400" y="564248"/>
            <a:ext cx="35433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1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Hogyan mérhető az atom sugár?</a:t>
            </a:r>
            <a:endParaRPr lang="ro-R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3029D-4018-A8DD-4160-412E0D2E7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398" y="564248"/>
            <a:ext cx="2611203" cy="2470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0B2643-E858-4D73-1840-54FBB7C9445F}"/>
              </a:ext>
            </a:extLst>
          </p:cNvPr>
          <p:cNvSpPr txBox="1"/>
          <p:nvPr/>
        </p:nvSpPr>
        <p:spPr>
          <a:xfrm>
            <a:off x="882649" y="2846753"/>
            <a:ext cx="104267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Mértékegység: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Å (10</a:t>
            </a:r>
            <a:r>
              <a:rPr kumimoji="0" lang="ro-RO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-10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m)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vagy széles körben használt, 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pikométer (10</a:t>
            </a:r>
            <a:r>
              <a:rPr kumimoji="0" lang="ro-RO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-12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m).</a:t>
            </a:r>
            <a:endParaRPr kumimoji="0" lang="ro-RO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49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332509"/>
            <a:ext cx="11428925" cy="61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63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59</Words>
  <Application>Microsoft Office PowerPoint</Application>
  <PresentationFormat>Widescreen</PresentationFormat>
  <Paragraphs>6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Éva Olteán</dc:creator>
  <cp:lastModifiedBy>Éva Olteán</cp:lastModifiedBy>
  <cp:revision>21</cp:revision>
  <dcterms:created xsi:type="dcterms:W3CDTF">2024-12-08T14:10:55Z</dcterms:created>
  <dcterms:modified xsi:type="dcterms:W3CDTF">2025-06-19T04:41:15Z</dcterms:modified>
</cp:coreProperties>
</file>