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.mp4"/><Relationship Id="rId3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0.mp4"/><Relationship Id="rId3" Type="http://schemas.openxmlformats.org/officeDocument/2006/relationships/video" Target="../media/media10.mp4"/><Relationship Id="rId4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1.mp4"/><Relationship Id="rId3" Type="http://schemas.openxmlformats.org/officeDocument/2006/relationships/video" Target="../media/media11.mp4"/><Relationship Id="rId4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2.mp4"/><Relationship Id="rId3" Type="http://schemas.openxmlformats.org/officeDocument/2006/relationships/video" Target="../media/media12.mp4"/><Relationship Id="rId4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3.mp4"/><Relationship Id="rId3" Type="http://schemas.openxmlformats.org/officeDocument/2006/relationships/video" Target="../media/media13.mp4"/><Relationship Id="rId4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4.mp4"/><Relationship Id="rId3" Type="http://schemas.openxmlformats.org/officeDocument/2006/relationships/video" Target="../media/media14.mp4"/><Relationship Id="rId4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5.mp4"/><Relationship Id="rId3" Type="http://schemas.openxmlformats.org/officeDocument/2006/relationships/video" Target="../media/media15.mp4"/><Relationship Id="rId4" Type="http://schemas.openxmlformats.org/officeDocument/2006/relationships/image" Target="../media/image1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6.mp4"/><Relationship Id="rId3" Type="http://schemas.openxmlformats.org/officeDocument/2006/relationships/video" Target="../media/media16.mp4"/><Relationship Id="rId4" Type="http://schemas.openxmlformats.org/officeDocument/2006/relationships/image" Target="../media/image1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7.mp4"/><Relationship Id="rId3" Type="http://schemas.openxmlformats.org/officeDocument/2006/relationships/video" Target="../media/media17.mp4"/><Relationship Id="rId4" Type="http://schemas.openxmlformats.org/officeDocument/2006/relationships/image" Target="../media/image1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8.mp4"/><Relationship Id="rId3" Type="http://schemas.openxmlformats.org/officeDocument/2006/relationships/video" Target="../media/media18.mp4"/><Relationship Id="rId4" Type="http://schemas.openxmlformats.org/officeDocument/2006/relationships/image" Target="../media/image17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9.mp4"/><Relationship Id="rId3" Type="http://schemas.openxmlformats.org/officeDocument/2006/relationships/video" Target="../media/media19.mp4"/><Relationship Id="rId4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.mp4"/><Relationship Id="rId3" Type="http://schemas.openxmlformats.org/officeDocument/2006/relationships/video" Target="../media/media2.mp4"/><Relationship Id="rId4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0.mp4"/><Relationship Id="rId3" Type="http://schemas.openxmlformats.org/officeDocument/2006/relationships/video" Target="../media/media20.mp4"/><Relationship Id="rId4" Type="http://schemas.openxmlformats.org/officeDocument/2006/relationships/image" Target="../media/image19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1.mp4"/><Relationship Id="rId3" Type="http://schemas.openxmlformats.org/officeDocument/2006/relationships/video" Target="../media/media21.mp4"/><Relationship Id="rId4" Type="http://schemas.openxmlformats.org/officeDocument/2006/relationships/image" Target="../media/image20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2.mp4"/><Relationship Id="rId3" Type="http://schemas.openxmlformats.org/officeDocument/2006/relationships/video" Target="../media/media22.mp4"/><Relationship Id="rId4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3.mp4"/><Relationship Id="rId3" Type="http://schemas.openxmlformats.org/officeDocument/2006/relationships/video" Target="../media/media23.mp4"/><Relationship Id="rId4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.mp4"/><Relationship Id="rId3" Type="http://schemas.openxmlformats.org/officeDocument/2006/relationships/video" Target="../media/media3.mp4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.mp4"/><Relationship Id="rId3" Type="http://schemas.openxmlformats.org/officeDocument/2006/relationships/video" Target="../media/media4.mp4"/><Relationship Id="rId4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5.mp4"/><Relationship Id="rId3" Type="http://schemas.openxmlformats.org/officeDocument/2006/relationships/video" Target="../media/media5.mp4"/><Relationship Id="rId4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6.mp4"/><Relationship Id="rId3" Type="http://schemas.openxmlformats.org/officeDocument/2006/relationships/video" Target="../media/media6.mp4"/><Relationship Id="rId4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7.mp4"/><Relationship Id="rId3" Type="http://schemas.openxmlformats.org/officeDocument/2006/relationships/video" Target="../media/media7.mp4"/><Relationship Id="rId4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8.mp4"/><Relationship Id="rId3" Type="http://schemas.openxmlformats.org/officeDocument/2006/relationships/video" Target="../media/media8.mp4"/><Relationship Id="rId4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9.mp4"/><Relationship Id="rId3" Type="http://schemas.openxmlformats.org/officeDocument/2006/relationships/video" Target="../media/media9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c82d9683123fdb2c16b6bf6ceb23726511d8dd6e1f940fb5cb0dcfd410ef86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d79c8c9ecda4a152361934bb642dbe1feceb4562f65872c87e4f4741eabdfd5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fb0bde37ff8032dcc0bab6a312724730ed4a0e7a15c46f4bd0448071f3d9071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4546703188952d2228e9cbe556e0df61b1c3c23336e82f9cb9207859f9c558d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70a571e816795f35bb69d7114bc080514cc6d9053513a6db0355c367893cbac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f1711117211d62630b1a54894a34aa72d7e9f1ba3ccb895e62ebb1ebc046a88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4369d5ab291561f654366dd29995693b9627ba03dd0cea7cc2d09a4090fac03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2d6b77c262d2dfb3bc0e2b3171edbf5fa93f10046a191efc73e68ca9ca8813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3da599bc8960df833df27a822b08538d7ea6a57c38f307a7ad3f49c82aab9c3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6ed6a1dc5d597a489b9026e832187beb0eb6ad7502e6fa5171f9a399e5ea5f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de7fc2daa106ff8002fd9341008b64db8f503937e6b6acc32dd50246e842f17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7ffc4c989766dca70af29d3afa8f125741f944bcd6380e123bc17e1aa989cd85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f6f7ada7f41dd1ce6a7025412a80d7e5980e5446835cdbaddf7125a60eb85b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a03cea0234222e884e31fcd056f1f4726a95fa493ea721d644a1a635e3a61f7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9ba2eefdd1cb62bf5b59a2a4d369da1ebc625bec4e700d412a8bba46391596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aeffb679ebd23ab7d7907dfedbae3fca96e318649c424ee1c6839e7355c07bd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5b32b167bb558c10edac7d3e415d954f26a999e2eb7be4228c008e57731e77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787fb2e31c9c303391cbc2a27ebbbd31f75c97d63cbcedb8f39cc8c244c53f6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8001bd514b1d2bdfdc052642dbc1b01eb8a909fe3be210f3ef77ecb3a8ba003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b01d27bc21c244b1148897f3c712f33aa594b1e3a5322405f5357f94ea7ff7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02997646561df4d26981a6fc1543dc2c705a3f3983b9012af762d8325dc482c6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7fe1fb5ce046f8f0dade8d4e34e4cff86c64cb306e5398cb9cce1101a1fdc4a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b24d119ef7a21cb725276f8c796ae45ae7479a1083636fe04f5f8d96eb5ca0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