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x="12192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microsoft.com/office/2007/relationships/media" Target="../media/media1.mp4"/><Relationship Id="rId3" Type="http://schemas.openxmlformats.org/officeDocument/2006/relationships/video" Target="../media/media1.mp4"/><Relationship Id="rId4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microsoft.com/office/2007/relationships/media" Target="../media/media10.mp4"/><Relationship Id="rId3" Type="http://schemas.openxmlformats.org/officeDocument/2006/relationships/video" Target="../media/media10.mp4"/><Relationship Id="rId4" Type="http://schemas.openxmlformats.org/officeDocument/2006/relationships/image" Target="../media/image9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microsoft.com/office/2007/relationships/media" Target="../media/media11.mp4"/><Relationship Id="rId3" Type="http://schemas.openxmlformats.org/officeDocument/2006/relationships/video" Target="../media/media11.mp4"/><Relationship Id="rId4" Type="http://schemas.openxmlformats.org/officeDocument/2006/relationships/image" Target="../media/image10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microsoft.com/office/2007/relationships/media" Target="../media/media12.mp4"/><Relationship Id="rId3" Type="http://schemas.openxmlformats.org/officeDocument/2006/relationships/video" Target="../media/media12.mp4"/><Relationship Id="rId4" Type="http://schemas.openxmlformats.org/officeDocument/2006/relationships/image" Target="../media/image11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microsoft.com/office/2007/relationships/media" Target="../media/media13.mp4"/><Relationship Id="rId3" Type="http://schemas.openxmlformats.org/officeDocument/2006/relationships/video" Target="../media/media13.mp4"/><Relationship Id="rId4" Type="http://schemas.openxmlformats.org/officeDocument/2006/relationships/image" Target="../media/image12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microsoft.com/office/2007/relationships/media" Target="../media/media14.mp4"/><Relationship Id="rId3" Type="http://schemas.openxmlformats.org/officeDocument/2006/relationships/video" Target="../media/media14.mp4"/><Relationship Id="rId4" Type="http://schemas.openxmlformats.org/officeDocument/2006/relationships/image" Target="../media/image13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microsoft.com/office/2007/relationships/media" Target="../media/media15.mp4"/><Relationship Id="rId3" Type="http://schemas.openxmlformats.org/officeDocument/2006/relationships/video" Target="../media/media15.mp4"/><Relationship Id="rId4" Type="http://schemas.openxmlformats.org/officeDocument/2006/relationships/image" Target="../media/image14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microsoft.com/office/2007/relationships/media" Target="../media/media16.mp4"/><Relationship Id="rId3" Type="http://schemas.openxmlformats.org/officeDocument/2006/relationships/video" Target="../media/media16.mp4"/><Relationship Id="rId4" Type="http://schemas.openxmlformats.org/officeDocument/2006/relationships/image" Target="../media/image15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microsoft.com/office/2007/relationships/media" Target="../media/media17.mp4"/><Relationship Id="rId3" Type="http://schemas.openxmlformats.org/officeDocument/2006/relationships/video" Target="../media/media17.mp4"/><Relationship Id="rId4" Type="http://schemas.openxmlformats.org/officeDocument/2006/relationships/image" Target="../media/image16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microsoft.com/office/2007/relationships/media" Target="../media/media18.mp4"/><Relationship Id="rId3" Type="http://schemas.openxmlformats.org/officeDocument/2006/relationships/video" Target="../media/media18.mp4"/><Relationship Id="rId4" Type="http://schemas.openxmlformats.org/officeDocument/2006/relationships/image" Target="../media/image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microsoft.com/office/2007/relationships/media" Target="../media/media2.mp4"/><Relationship Id="rId3" Type="http://schemas.openxmlformats.org/officeDocument/2006/relationships/video" Target="../media/media2.mp4"/><Relationship Id="rId4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microsoft.com/office/2007/relationships/media" Target="../media/media3.mp4"/><Relationship Id="rId3" Type="http://schemas.openxmlformats.org/officeDocument/2006/relationships/video" Target="../media/media3.mp4"/><Relationship Id="rId4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microsoft.com/office/2007/relationships/media" Target="../media/media4.mp4"/><Relationship Id="rId3" Type="http://schemas.openxmlformats.org/officeDocument/2006/relationships/video" Target="../media/media4.mp4"/><Relationship Id="rId4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microsoft.com/office/2007/relationships/media" Target="../media/media5.mp4"/><Relationship Id="rId3" Type="http://schemas.openxmlformats.org/officeDocument/2006/relationships/video" Target="../media/media5.mp4"/><Relationship Id="rId4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microsoft.com/office/2007/relationships/media" Target="../media/media6.mp4"/><Relationship Id="rId3" Type="http://schemas.openxmlformats.org/officeDocument/2006/relationships/video" Target="../media/media6.mp4"/><Relationship Id="rId4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microsoft.com/office/2007/relationships/media" Target="../media/media7.mp4"/><Relationship Id="rId3" Type="http://schemas.openxmlformats.org/officeDocument/2006/relationships/video" Target="../media/media7.mp4"/><Relationship Id="rId4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microsoft.com/office/2007/relationships/media" Target="../media/media8.mp4"/><Relationship Id="rId3" Type="http://schemas.openxmlformats.org/officeDocument/2006/relationships/video" Target="../media/media8.mp4"/><Relationship Id="rId4" Type="http://schemas.openxmlformats.org/officeDocument/2006/relationships/image" Target="../media/image6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microsoft.com/office/2007/relationships/media" Target="../media/media9.mp4"/><Relationship Id="rId3" Type="http://schemas.openxmlformats.org/officeDocument/2006/relationships/video" Target="../media/media9.mp4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10b203508e3d5bc6c1d1f192489d6a851555f78b94e75a5271df4eb141aa807e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0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bc958a918574c5450ddadceac3223dcad4011769765d85c6aee2c450497ea032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0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39e56b2f0bd12372fcd967de2676c60c49b2c34a1ea4cec68f336127d9474b59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0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b0f70524a4e16fe0f2dfa4f81450172fa56f026e2306b44539797990bd6c9baf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0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3b6a76f896d7b21ba82a2cc8caa8bb076b890c342427f2e40e5c61ce6f22863f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0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ea3360bb844020db3e9addea830045ecca7cd864fccf260af0e12eb16c3f22a4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0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8e2652e244f52774d9cab643711ae8a68612cccf8ec9746da80c3b68cc8ca604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0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5d6051b731253ae08d439a0173ff9ae7af8d4e73b3c26c11a854c7322befbb44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0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1467da9c753544f09d22e8ccf98fbeef378b46be98d5aa18214eb9864e25ffd1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0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32268d9744419389ce98dababa174f7c6dbd20e470702831e92f7487edfc5b56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0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5a34983fb0e3f0abced802c9fc3010028dbaa7f33722f0812dd8743ae53afb17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0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f48352bcefb56af9a860d448bde680ddd4150766e21bd1dbf0950e7265db1ed9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0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9c42ba87202df840108107aa2c16679dfb96038f5240f8f799404af49923b304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0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c76315a5cf609c4854c08516d9bc2f7f4a5f8de953091dd9324ba5583aa88239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0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ed206ea20bd733e573115c6efc7bf575069d34832dc594327f426a1841384067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0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5781a4483ca41e9366bf130126716be02a7297ee5adadaf1a0d1777a399aad58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0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aa42b72e7b5d67ebea482c029821286802bb4e4cab38388ee97bf440f34b3402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0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903a93d94ad1b84f766e431aa70cc31eb6f6a125b5880bb9369debc2df9b7fbb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0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