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5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8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1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1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5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6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7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f3de012d8380749043b648ff43b2b9bc57ce4c7e33f3bd4ff96e90d479dac1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ca5e46d868485292e12f5062e9c016371571d0f404420b74003cdf36d5e340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be6b71c634a7a4e21267e8ce734bf0474b52267c08762f1fe48c541a688d2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b5795131de0e8c017cffacc1f890cae60b1a6e8da4c1af1199a7dad7e22bf9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6e2988115847bf81be4a3428752169029f592988fb0074205e26d2b6a99bb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f8901c0dcc4649ca705bd4e2bcc29409082fef7b9012c2fb082dbdfcb04652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12d5d60418694816d9b80be1ac94c4152b512fad778a038cc6fefce9772f21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f175a400b4631d6d5125c7f674f9d9ea40392978a5cb7f3017154f3e59713c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24c231656a8ea8ba4ead32ba92ccea268406f8a5ac43109b6d1413362ada8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b0f7746bb32e471dd5f0521e9d18f2b43d47f322cbe1bb60f628b959ef4aed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a0a64b3581c2bc924b80682552ecfca541b8656a02e279ebc1f318099f84c0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debc514f425ce7c6b873f3876aa7b283b8e58d949ee85abc5f7b64b06094f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f13284c724e4736e091f6661fea24627bae0ac7d461be39ff85eebe840840f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dafcaf9bd88ab6de92bd59389f464a5e66f50d6c9eb29135018f2f616ece7d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a1c5814354ee4c654f48a3bac7bda96982efe75fdcdc21934346aa70fc71f5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1c792818dc1d2090fcb26c0b7be941b4d7f823f104f0b465b464c69927878c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3884630d6440d28e00a86dc4ef4bdaa3f2676ef44d0fc178ffc59e6b8b235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5adf979eca0f86c84d1dffad2169e8316bbcb43d1c2c99858b0f8f026503cc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fe73a319a9763aa8e88bd4fbf793f7e20628e5e8a31f71578b534009e1ef8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702261f3d87166b8788192f0e9a3ca4407ffdc0808e56a510a5b13a1aad67f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33455721ccfa58e2b440bcc70f5b6218f3137741ae1c12cc3846b539a72184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