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1" r:id="rId3"/>
    <p:sldId id="280" r:id="rId4"/>
    <p:sldId id="332" r:id="rId5"/>
    <p:sldId id="319" r:id="rId6"/>
    <p:sldId id="303" r:id="rId7"/>
    <p:sldId id="304" r:id="rId8"/>
    <p:sldId id="305" r:id="rId9"/>
    <p:sldId id="320" r:id="rId10"/>
    <p:sldId id="329" r:id="rId11"/>
    <p:sldId id="311" r:id="rId12"/>
    <p:sldId id="277" r:id="rId13"/>
    <p:sldId id="282" r:id="rId14"/>
    <p:sldId id="333" r:id="rId15"/>
    <p:sldId id="321" r:id="rId16"/>
    <p:sldId id="325" r:id="rId17"/>
    <p:sldId id="326" r:id="rId18"/>
    <p:sldId id="327" r:id="rId19"/>
    <p:sldId id="328" r:id="rId20"/>
    <p:sldId id="330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94" autoAdjust="0"/>
  </p:normalViewPr>
  <p:slideViewPr>
    <p:cSldViewPr>
      <p:cViewPr varScale="1">
        <p:scale>
          <a:sx n="69" d="100"/>
          <a:sy n="69" d="100"/>
        </p:scale>
        <p:origin x="564" y="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5/28/2020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5/28/2020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8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5/28/2020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5/28/2020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5/28/2020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5/28/2020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5/28/2020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5/28/2020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ntallevi/s1vije83ez0h" TargetMode="External"/><Relationship Id="rId2" Type="http://schemas.openxmlformats.org/officeDocument/2006/relationships/hyperlink" Target="https://padlet.com/antallevi/o5ya0wjz7gjb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dlet.com/antallevi/qfvm4ey2ubqwzfd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ntallevi/s1vije83ez0h" TargetMode="External"/><Relationship Id="rId2" Type="http://schemas.openxmlformats.org/officeDocument/2006/relationships/hyperlink" Target="https://padlet.com/antallevi/o5ya0wjz7gjb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dlet.com/antallevi/qfvm4ey2ubqwzf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40" y="1828799"/>
            <a:ext cx="12025335" cy="2104257"/>
          </a:xfrm>
        </p:spPr>
        <p:txBody>
          <a:bodyPr>
            <a:normAutofit fontScale="90000"/>
          </a:bodyPr>
          <a:lstStyle/>
          <a:p>
            <a:r>
              <a:rPr lang="hu-HU" sz="8000" dirty="0" smtClean="0"/>
              <a:t>	Érettségi </a:t>
            </a: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 smtClean="0"/>
              <a:t>ismétlő</a:t>
            </a:r>
            <a:r>
              <a:rPr lang="en-US" sz="6000" dirty="0" smtClean="0"/>
              <a:t>, </a:t>
            </a:r>
            <a:r>
              <a:rPr lang="en-US" sz="6000" dirty="0" err="1" smtClean="0"/>
              <a:t>gyakorl</a:t>
            </a:r>
            <a:r>
              <a:rPr lang="hu-HU" sz="6000" dirty="0" smtClean="0"/>
              <a:t>ó tevékenység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</a:t>
            </a:r>
            <a:r>
              <a:rPr lang="en-US" sz="1200" b="1" dirty="0" smtClean="0"/>
              <a:t>A 1</a:t>
            </a:r>
            <a:r>
              <a:rPr lang="hu-HU" sz="1200" b="1" dirty="0" smtClean="0"/>
              <a:t>0-es</a:t>
            </a:r>
            <a:r>
              <a:rPr lang="en-US" sz="1200" b="1" dirty="0"/>
              <a:t> </a:t>
            </a:r>
            <a:r>
              <a:rPr lang="hu-HU" sz="1200" b="1" dirty="0" smtClean="0"/>
              <a:t>és a 18-as gyakorló tesztek megoldása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4077072"/>
            <a:ext cx="7848600" cy="2095128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 smtClean="0"/>
          </a:p>
          <a:p>
            <a:r>
              <a:rPr lang="hu-HU" b="1" dirty="0" smtClean="0"/>
              <a:t>Mert </a:t>
            </a:r>
            <a:r>
              <a:rPr lang="hu-HU" b="1" dirty="0"/>
              <a:t>2020-ban </a:t>
            </a:r>
            <a:r>
              <a:rPr lang="hu-HU" b="1" dirty="0" smtClean="0"/>
              <a:t>földrajzból is sikeresen érettségizem!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780" y="1196752"/>
            <a:ext cx="11089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/>
              <a:t>Ha az érettségivel kapcsolatban kérdésed van, </a:t>
            </a:r>
            <a:br>
              <a:rPr lang="hu-HU" sz="3600" dirty="0"/>
            </a:br>
            <a:r>
              <a:rPr lang="hu-HU" sz="3600" dirty="0"/>
              <a:t>írd meg az alábbi padletek</a:t>
            </a:r>
            <a:r>
              <a:rPr lang="ro-RO" sz="3600" dirty="0"/>
              <a:t> egyik</a:t>
            </a:r>
            <a:r>
              <a:rPr lang="hu-HU" sz="3600" dirty="0"/>
              <a:t>ére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349996" y="292494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en-US" sz="2400" dirty="0">
                <a:hlinkClick r:id="rId2"/>
              </a:rPr>
              <a:t>https://padlet.com/antallevi/o5ya0wjz7gjb</a:t>
            </a:r>
            <a:endParaRPr lang="ro-RO" sz="2400" dirty="0"/>
          </a:p>
          <a:p>
            <a:pPr marL="45720" indent="0" algn="ctr">
              <a:buNone/>
            </a:pPr>
            <a:r>
              <a:rPr lang="en-US" sz="2400" dirty="0">
                <a:hlinkClick r:id="rId3"/>
              </a:rPr>
              <a:t>https://padlet.com/antallevi/s1vije83ez0h</a:t>
            </a:r>
            <a:endParaRPr lang="ro-RO" sz="2400" dirty="0">
              <a:hlinkClick r:id="rId3"/>
            </a:endParaRPr>
          </a:p>
          <a:p>
            <a:pPr marL="45720" indent="0" algn="ctr">
              <a:buNone/>
            </a:pPr>
            <a:r>
              <a:rPr lang="en-US" sz="2400" dirty="0">
                <a:hlinkClick r:id="rId4"/>
              </a:rPr>
              <a:t>https://padlet.com/antallevi/qfvm4ey2ubqwzfde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646140" y="4941168"/>
            <a:ext cx="36294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3600" dirty="0"/>
              <a:t>Jó felkészülést!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13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40" y="1828799"/>
            <a:ext cx="12025335" cy="2104257"/>
          </a:xfrm>
        </p:spPr>
        <p:txBody>
          <a:bodyPr>
            <a:normAutofit fontScale="90000"/>
          </a:bodyPr>
          <a:lstStyle/>
          <a:p>
            <a:r>
              <a:rPr lang="hu-HU" sz="8000" dirty="0" smtClean="0"/>
              <a:t>	Érettségi </a:t>
            </a: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 smtClean="0"/>
              <a:t>ismétlő</a:t>
            </a:r>
            <a:r>
              <a:rPr lang="en-US" sz="6000" dirty="0" smtClean="0"/>
              <a:t>, </a:t>
            </a:r>
            <a:r>
              <a:rPr lang="en-US" sz="6000" dirty="0" err="1" smtClean="0"/>
              <a:t>gyakorl</a:t>
            </a:r>
            <a:r>
              <a:rPr lang="hu-HU" sz="6000" dirty="0" smtClean="0"/>
              <a:t>ó tevékenység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</a:t>
            </a:r>
            <a:r>
              <a:rPr lang="en-US" sz="1200" b="1" dirty="0" smtClean="0"/>
              <a:t>A 1</a:t>
            </a:r>
            <a:r>
              <a:rPr lang="hu-HU" sz="1200" b="1" dirty="0" smtClean="0"/>
              <a:t>3-as és</a:t>
            </a:r>
            <a:r>
              <a:rPr lang="en-US" sz="1200" b="1" dirty="0" smtClean="0"/>
              <a:t> A</a:t>
            </a:r>
            <a:r>
              <a:rPr lang="hu-HU" sz="1200" b="1" dirty="0" smtClean="0"/>
              <a:t> 8-as gyakorló tesztek megoldása</a:t>
            </a:r>
            <a:endParaRPr lang="en-US" sz="1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4077072"/>
            <a:ext cx="7848600" cy="2095128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 smtClean="0"/>
          </a:p>
          <a:p>
            <a:r>
              <a:rPr lang="hu-HU" b="1" dirty="0" smtClean="0"/>
              <a:t>Mert </a:t>
            </a:r>
            <a:r>
              <a:rPr lang="hu-HU" b="1" dirty="0"/>
              <a:t>2020-ban </a:t>
            </a:r>
            <a:r>
              <a:rPr lang="hu-HU" b="1" dirty="0" smtClean="0"/>
              <a:t>földrajzból is sikeresen érettségizem!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53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Tell about the typical weather patterns in your country throughout the calendar year.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" y="892"/>
            <a:ext cx="5027890" cy="68294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72" y="-12478"/>
            <a:ext cx="4766944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5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0"/>
            <a:ext cx="4766944" cy="6856214"/>
          </a:xfrm>
          <a:prstGeom prst="rect">
            <a:avLst/>
          </a:prstGeom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43681"/>
            <a:ext cx="4867370" cy="68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7" y="893"/>
            <a:ext cx="4814624" cy="6740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1786"/>
            <a:ext cx="5264593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0"/>
            <a:ext cx="4766944" cy="6856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1786"/>
            <a:ext cx="5264593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4" y="893"/>
            <a:ext cx="5341378" cy="6856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476" y="0"/>
            <a:ext cx="4536504" cy="68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51" y="36768"/>
            <a:ext cx="4646990" cy="6860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8" y="-30336"/>
            <a:ext cx="4536504" cy="68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37" y="9203"/>
            <a:ext cx="4635118" cy="684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9203"/>
            <a:ext cx="4646990" cy="68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0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1" y="77073"/>
            <a:ext cx="5006596" cy="6780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9203"/>
            <a:ext cx="4635118" cy="68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6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0"/>
            <a:ext cx="4879157" cy="6830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39905"/>
            <a:ext cx="4598179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780" y="1196752"/>
            <a:ext cx="11089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/>
              <a:t>Ha az érettségivel kapcsolatban kérdésed van, </a:t>
            </a:r>
            <a:br>
              <a:rPr lang="hu-HU" sz="3600" dirty="0"/>
            </a:br>
            <a:r>
              <a:rPr lang="hu-HU" sz="3600" dirty="0"/>
              <a:t>írd meg az alábbi padletek</a:t>
            </a:r>
            <a:r>
              <a:rPr lang="ro-RO" sz="3600" dirty="0"/>
              <a:t> egyik</a:t>
            </a:r>
            <a:r>
              <a:rPr lang="hu-HU" sz="3600" dirty="0"/>
              <a:t>ére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349996" y="292494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en-US" sz="2400" dirty="0">
                <a:hlinkClick r:id="rId2"/>
              </a:rPr>
              <a:t>https://padlet.com/antallevi/o5ya0wjz7gjb</a:t>
            </a:r>
            <a:endParaRPr lang="ro-RO" sz="2400" dirty="0"/>
          </a:p>
          <a:p>
            <a:pPr marL="45720" indent="0" algn="ctr">
              <a:buNone/>
            </a:pPr>
            <a:r>
              <a:rPr lang="en-US" sz="2400" dirty="0">
                <a:hlinkClick r:id="rId3"/>
              </a:rPr>
              <a:t>https://padlet.com/antallevi/s1vije83ez0h</a:t>
            </a:r>
            <a:endParaRPr lang="ro-RO" sz="2400" dirty="0">
              <a:hlinkClick r:id="rId3"/>
            </a:endParaRPr>
          </a:p>
          <a:p>
            <a:pPr marL="45720" indent="0" algn="ctr">
              <a:buNone/>
            </a:pPr>
            <a:r>
              <a:rPr lang="en-US" sz="2400" dirty="0">
                <a:hlinkClick r:id="rId4"/>
              </a:rPr>
              <a:t>https://padlet.com/antallevi/qfvm4ey2ubqwzfde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646140" y="4941168"/>
            <a:ext cx="36294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3600" dirty="0"/>
              <a:t>Jó felkészülést!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46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786"/>
            <a:ext cx="4598179" cy="6856214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0"/>
            <a:ext cx="4988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0"/>
            <a:ext cx="4931707" cy="678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91" y="27210"/>
            <a:ext cx="4661894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20863"/>
            <a:ext cx="4598179" cy="6856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34648"/>
            <a:ext cx="4661894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0"/>
            <a:ext cx="457993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387" y="0"/>
            <a:ext cx="4550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7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0"/>
            <a:ext cx="455055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56" y="0"/>
            <a:ext cx="4608512" cy="682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3934"/>
            <a:ext cx="4608512" cy="68247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0"/>
            <a:ext cx="4608512" cy="682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0"/>
            <a:ext cx="455055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380" y="36451"/>
            <a:ext cx="4608512" cy="682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4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329</TotalTime>
  <Words>77</Words>
  <Application>Microsoft Office PowerPoint</Application>
  <PresentationFormat>Custom</PresentationFormat>
  <Paragraphs>21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World Presentation 16x9</vt:lpstr>
      <vt:lpstr> Érettségi  ismétlő, gyakorló tevékenység  A 10-es és a 18-as gyakorló tesztek megoldása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Érettségi  ismétlő, gyakorló tevékenység  A 13-as és A 8-as gyakorló tesztek megoldása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Asus</dc:creator>
  <cp:lastModifiedBy>Asus</cp:lastModifiedBy>
  <cp:revision>19</cp:revision>
  <dcterms:created xsi:type="dcterms:W3CDTF">2020-05-24T14:22:14Z</dcterms:created>
  <dcterms:modified xsi:type="dcterms:W3CDTF">2020-05-28T16:11:48Z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