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35.xml" ContentType="application/vnd.openxmlformats-officedocument.drawingml.diagramLayout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81" r:id="rId9"/>
    <p:sldId id="282" r:id="rId10"/>
    <p:sldId id="265" r:id="rId11"/>
    <p:sldId id="267" r:id="rId12"/>
    <p:sldId id="283" r:id="rId13"/>
    <p:sldId id="269" r:id="rId14"/>
    <p:sldId id="272" r:id="rId15"/>
    <p:sldId id="284" r:id="rId16"/>
    <p:sldId id="287" r:id="rId17"/>
    <p:sldId id="288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9" r:id="rId27"/>
  </p:sldIdLst>
  <p:sldSz cx="14630400" cy="8229600"/>
  <p:notesSz cx="6858000" cy="9144000"/>
  <p:defaultTextStyle>
    <a:defPPr>
      <a:defRPr lang="en-US"/>
    </a:defPPr>
    <a:lvl1pPr marL="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660" y="-2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26671-A3BF-49D3-B423-0852570B54F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869A0-1968-4F68-894D-94D6E7BE9CB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hu-HU" dirty="0" smtClean="0"/>
            <a:t>TÁPLÁLKOZÁS</a:t>
          </a:r>
          <a:endParaRPr lang="en-US" dirty="0"/>
        </a:p>
      </dgm:t>
    </dgm:pt>
    <dgm:pt modelId="{A898BA7A-4095-41D9-ADC6-CFEC57CBBABE}" type="parTrans" cxnId="{AC015F70-4258-4C52-89F3-514876C73691}">
      <dgm:prSet/>
      <dgm:spPr/>
      <dgm:t>
        <a:bodyPr/>
        <a:lstStyle/>
        <a:p>
          <a:endParaRPr lang="en-US"/>
        </a:p>
      </dgm:t>
    </dgm:pt>
    <dgm:pt modelId="{62CE6015-566E-4673-A5EF-CC0069937DCA}" type="sibTrans" cxnId="{AC015F70-4258-4C52-89F3-514876C73691}">
      <dgm:prSet/>
      <dgm:spPr/>
      <dgm:t>
        <a:bodyPr/>
        <a:lstStyle/>
        <a:p>
          <a:endParaRPr lang="en-US"/>
        </a:p>
      </dgm:t>
    </dgm:pt>
    <dgm:pt modelId="{F294AEEC-2C98-4C59-B2F4-622FB54D29E6}" type="pres">
      <dgm:prSet presAssocID="{F0026671-A3BF-49D3-B423-0852570B54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1CEE9-98BB-4077-9F00-2514F090E62F}" type="pres">
      <dgm:prSet presAssocID="{D8C869A0-1968-4F68-894D-94D6E7BE9CB8}" presName="parentText" presStyleLbl="node1" presStyleIdx="0" presStyleCnt="1">
        <dgm:presLayoutVars>
          <dgm:chMax val="0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</dgm:ptLst>
  <dgm:cxnLst>
    <dgm:cxn modelId="{2697D090-6CB1-41E7-AC61-DDDB233CCE7E}" type="presOf" srcId="{D8C869A0-1968-4F68-894D-94D6E7BE9CB8}" destId="{0DE1CEE9-98BB-4077-9F00-2514F090E62F}" srcOrd="0" destOrd="0" presId="urn:microsoft.com/office/officeart/2005/8/layout/vList2"/>
    <dgm:cxn modelId="{C5751692-849E-4DC1-9B2E-011219F90D45}" type="presOf" srcId="{F0026671-A3BF-49D3-B423-0852570B54FF}" destId="{F294AEEC-2C98-4C59-B2F4-622FB54D29E6}" srcOrd="0" destOrd="0" presId="urn:microsoft.com/office/officeart/2005/8/layout/vList2"/>
    <dgm:cxn modelId="{AC015F70-4258-4C52-89F3-514876C73691}" srcId="{F0026671-A3BF-49D3-B423-0852570B54FF}" destId="{D8C869A0-1968-4F68-894D-94D6E7BE9CB8}" srcOrd="0" destOrd="0" parTransId="{A898BA7A-4095-41D9-ADC6-CFEC57CBBABE}" sibTransId="{62CE6015-566E-4673-A5EF-CC0069937DCA}"/>
    <dgm:cxn modelId="{836D8A7D-DD07-4971-91F6-A417D873A20E}" type="presParOf" srcId="{F294AEEC-2C98-4C59-B2F4-622FB54D29E6}" destId="{0DE1CEE9-98BB-4077-9F00-2514F090E62F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E7971C-B11C-40A6-9781-BB689C21306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27B5C-CB0D-42BA-97F3-3AA17C59EE2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u-HU" dirty="0" smtClean="0"/>
            <a:t>Az asszimiláló pigmentekkel rendelkező szervezetek</a:t>
          </a:r>
          <a:endParaRPr lang="en-US" dirty="0"/>
        </a:p>
      </dgm:t>
    </dgm:pt>
    <dgm:pt modelId="{317ECD2C-B9B0-4A3B-900F-2D3A7E31F648}" type="parTrans" cxnId="{B767264B-D3D5-47CD-96EB-D83771BF6EA6}">
      <dgm:prSet/>
      <dgm:spPr/>
      <dgm:t>
        <a:bodyPr/>
        <a:lstStyle/>
        <a:p>
          <a:endParaRPr lang="en-US"/>
        </a:p>
      </dgm:t>
    </dgm:pt>
    <dgm:pt modelId="{58DD66E4-FBB8-4A93-9880-B36F23CC92F3}" type="sibTrans" cxnId="{B767264B-D3D5-47CD-96EB-D83771BF6EA6}">
      <dgm:prSet/>
      <dgm:spPr/>
      <dgm:t>
        <a:bodyPr/>
        <a:lstStyle/>
        <a:p>
          <a:endParaRPr lang="en-US"/>
        </a:p>
      </dgm:t>
    </dgm:pt>
    <dgm:pt modelId="{6E389B59-27C4-4720-9312-2C839315F9B0}" type="pres">
      <dgm:prSet presAssocID="{07E7971C-B11C-40A6-9781-BB689C2130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AD4EC3-7E7B-4145-8417-5CA6D5EDEAF8}" type="pres">
      <dgm:prSet presAssocID="{A8F27B5C-CB0D-42BA-97F3-3AA17C59EE23}" presName="horFlow" presStyleCnt="0"/>
      <dgm:spPr/>
    </dgm:pt>
    <dgm:pt modelId="{634A4B89-E4BF-40B7-9B38-2B7D2690958C}" type="pres">
      <dgm:prSet presAssocID="{A8F27B5C-CB0D-42BA-97F3-3AA17C59EE23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B767264B-D3D5-47CD-96EB-D83771BF6EA6}" srcId="{07E7971C-B11C-40A6-9781-BB689C213064}" destId="{A8F27B5C-CB0D-42BA-97F3-3AA17C59EE23}" srcOrd="0" destOrd="0" parTransId="{317ECD2C-B9B0-4A3B-900F-2D3A7E31F648}" sibTransId="{58DD66E4-FBB8-4A93-9880-B36F23CC92F3}"/>
    <dgm:cxn modelId="{86AD86BE-0213-4EED-AFA6-1211F8C1107A}" type="presOf" srcId="{07E7971C-B11C-40A6-9781-BB689C213064}" destId="{6E389B59-27C4-4720-9312-2C839315F9B0}" srcOrd="0" destOrd="0" presId="urn:microsoft.com/office/officeart/2005/8/layout/lProcess3"/>
    <dgm:cxn modelId="{16119A2F-3DD5-40D9-8FB1-5F5A091AAF06}" type="presOf" srcId="{A8F27B5C-CB0D-42BA-97F3-3AA17C59EE23}" destId="{634A4B89-E4BF-40B7-9B38-2B7D2690958C}" srcOrd="0" destOrd="0" presId="urn:microsoft.com/office/officeart/2005/8/layout/lProcess3"/>
    <dgm:cxn modelId="{9B0967DE-3C1D-4315-9485-BA8D862DDB24}" type="presParOf" srcId="{6E389B59-27C4-4720-9312-2C839315F9B0}" destId="{CCAD4EC3-7E7B-4145-8417-5CA6D5EDEAF8}" srcOrd="0" destOrd="0" presId="urn:microsoft.com/office/officeart/2005/8/layout/lProcess3"/>
    <dgm:cxn modelId="{D8A98F85-DB86-47EA-A3BB-97F7097A05E9}" type="presParOf" srcId="{CCAD4EC3-7E7B-4145-8417-5CA6D5EDEAF8}" destId="{634A4B89-E4BF-40B7-9B38-2B7D2690958C}" srcOrd="0" destOrd="0" presId="urn:microsoft.com/office/officeart/2005/8/layout/l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09EDD7-5224-4A5F-8BA3-6F8B0BEDB0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FBD6A74-6579-4E84-BFB9-103814DDA43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 smtClean="0"/>
            <a:t>Kék-zöld baktériumok</a:t>
          </a:r>
          <a:endParaRPr lang="en-US" dirty="0"/>
        </a:p>
      </dgm:t>
    </dgm:pt>
    <dgm:pt modelId="{31EDEB36-FA37-47B9-92DB-ED1DCAB5D823}" type="parTrans" cxnId="{1F0BA21C-EC2D-4D7B-AD73-8877093278AD}">
      <dgm:prSet/>
      <dgm:spPr/>
      <dgm:t>
        <a:bodyPr/>
        <a:lstStyle/>
        <a:p>
          <a:endParaRPr lang="en-US"/>
        </a:p>
      </dgm:t>
    </dgm:pt>
    <dgm:pt modelId="{E56448CC-F170-4AD7-9299-67E0B4548CC4}" type="sibTrans" cxnId="{1F0BA21C-EC2D-4D7B-AD73-8877093278AD}">
      <dgm:prSet/>
      <dgm:spPr/>
      <dgm:t>
        <a:bodyPr/>
        <a:lstStyle/>
        <a:p>
          <a:endParaRPr lang="en-US"/>
        </a:p>
      </dgm:t>
    </dgm:pt>
    <dgm:pt modelId="{83319773-3520-4956-BDB8-300BA0BBDA2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 smtClean="0"/>
            <a:t>Moszatok</a:t>
          </a:r>
        </a:p>
        <a:p>
          <a:endParaRPr lang="en-US" dirty="0"/>
        </a:p>
      </dgm:t>
    </dgm:pt>
    <dgm:pt modelId="{9E5D3268-76B3-4786-8157-4454C5A05DA4}" type="parTrans" cxnId="{6BD9CF0F-685C-4D26-8CCE-A4C04F94DE6B}">
      <dgm:prSet/>
      <dgm:spPr/>
      <dgm:t>
        <a:bodyPr/>
        <a:lstStyle/>
        <a:p>
          <a:endParaRPr lang="en-US"/>
        </a:p>
      </dgm:t>
    </dgm:pt>
    <dgm:pt modelId="{D070B876-1872-43FF-A7B6-4E484EE22404}" type="sibTrans" cxnId="{6BD9CF0F-685C-4D26-8CCE-A4C04F94DE6B}">
      <dgm:prSet/>
      <dgm:spPr/>
      <dgm:t>
        <a:bodyPr/>
        <a:lstStyle/>
        <a:p>
          <a:endParaRPr lang="en-US"/>
        </a:p>
      </dgm:t>
    </dgm:pt>
    <dgm:pt modelId="{59731707-3F22-4C83-8994-61299919239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u-HU" dirty="0" smtClean="0"/>
            <a:t>Zöld növények</a:t>
          </a:r>
          <a:endParaRPr lang="en-US" dirty="0"/>
        </a:p>
      </dgm:t>
    </dgm:pt>
    <dgm:pt modelId="{0269D267-495B-4C25-923B-D02AFF914257}" type="parTrans" cxnId="{689B5422-043B-4547-8079-AA67A27040A1}">
      <dgm:prSet/>
      <dgm:spPr/>
      <dgm:t>
        <a:bodyPr/>
        <a:lstStyle/>
        <a:p>
          <a:endParaRPr lang="en-US"/>
        </a:p>
      </dgm:t>
    </dgm:pt>
    <dgm:pt modelId="{5ACBC57C-9A0E-429C-9902-D7BB05133717}" type="sibTrans" cxnId="{689B5422-043B-4547-8079-AA67A27040A1}">
      <dgm:prSet/>
      <dgm:spPr/>
      <dgm:t>
        <a:bodyPr/>
        <a:lstStyle/>
        <a:p>
          <a:endParaRPr lang="en-US"/>
        </a:p>
      </dgm:t>
    </dgm:pt>
    <dgm:pt modelId="{3E46315C-DFFC-422A-81C6-27C9082CED98}" type="pres">
      <dgm:prSet presAssocID="{8009EDD7-5224-4A5F-8BA3-6F8B0BEDB0F6}" presName="linearFlow" presStyleCnt="0">
        <dgm:presLayoutVars>
          <dgm:dir/>
          <dgm:resizeHandles val="exact"/>
        </dgm:presLayoutVars>
      </dgm:prSet>
      <dgm:spPr/>
    </dgm:pt>
    <dgm:pt modelId="{33293A8B-195D-41D3-830C-9CE114483853}" type="pres">
      <dgm:prSet presAssocID="{6FBD6A74-6579-4E84-BFB9-103814DDA430}" presName="composite" presStyleCnt="0"/>
      <dgm:spPr/>
    </dgm:pt>
    <dgm:pt modelId="{D57A99AE-5105-4874-9C78-C9EC9CD5E9D7}" type="pres">
      <dgm:prSet presAssocID="{6FBD6A74-6579-4E84-BFB9-103814DDA430}" presName="imgShp" presStyleLbl="fgImgPlace1" presStyleIdx="0" presStyleCnt="3" custScaleX="1227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CA7CB-E6DE-4FFC-877D-45E082F1E1D0}" type="pres">
      <dgm:prSet presAssocID="{6FBD6A74-6579-4E84-BFB9-103814DDA430}" presName="txShp" presStyleLbl="node1" presStyleIdx="0" presStyleCnt="3" custScaleX="112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75498-3C6A-46BF-90E5-671E771C96A0}" type="pres">
      <dgm:prSet presAssocID="{E56448CC-F170-4AD7-9299-67E0B4548CC4}" presName="spacing" presStyleCnt="0"/>
      <dgm:spPr/>
    </dgm:pt>
    <dgm:pt modelId="{2AC54E03-FAEB-4995-B89B-C4B02045A8CB}" type="pres">
      <dgm:prSet presAssocID="{83319773-3520-4956-BDB8-300BA0BBDA20}" presName="composite" presStyleCnt="0"/>
      <dgm:spPr/>
    </dgm:pt>
    <dgm:pt modelId="{DE8720D0-CF9A-4930-939E-0C38F8F1A53D}" type="pres">
      <dgm:prSet presAssocID="{83319773-3520-4956-BDB8-300BA0BBDA20}" presName="imgShp" presStyleLbl="fgImgPlace1" presStyleIdx="1" presStyleCnt="3" custScaleX="2734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5EBBA2-120F-43B9-B477-8DA31CB77C90}" type="pres">
      <dgm:prSet presAssocID="{83319773-3520-4956-BDB8-300BA0BBDA2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0C9B6-C39A-4EDD-BF3C-8A6740C33F8B}" type="pres">
      <dgm:prSet presAssocID="{D070B876-1872-43FF-A7B6-4E484EE22404}" presName="spacing" presStyleCnt="0"/>
      <dgm:spPr/>
    </dgm:pt>
    <dgm:pt modelId="{578161AB-D4A3-4A90-8A8C-C66F96F74468}" type="pres">
      <dgm:prSet presAssocID="{59731707-3F22-4C83-8994-612999192394}" presName="composite" presStyleCnt="0"/>
      <dgm:spPr/>
    </dgm:pt>
    <dgm:pt modelId="{721FB389-9287-473B-A9AC-AF705DEEE465}" type="pres">
      <dgm:prSet presAssocID="{59731707-3F22-4C83-8994-61299919239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7F7079-EDC9-4B8C-ABDD-D3FB84E4756E}" type="pres">
      <dgm:prSet presAssocID="{59731707-3F22-4C83-8994-612999192394}" presName="txShp" presStyleLbl="node1" presStyleIdx="2" presStyleCnt="3" custScaleX="123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BA21C-EC2D-4D7B-AD73-8877093278AD}" srcId="{8009EDD7-5224-4A5F-8BA3-6F8B0BEDB0F6}" destId="{6FBD6A74-6579-4E84-BFB9-103814DDA430}" srcOrd="0" destOrd="0" parTransId="{31EDEB36-FA37-47B9-92DB-ED1DCAB5D823}" sibTransId="{E56448CC-F170-4AD7-9299-67E0B4548CC4}"/>
    <dgm:cxn modelId="{C57004F0-2600-4272-883D-47E63B073272}" type="presOf" srcId="{6FBD6A74-6579-4E84-BFB9-103814DDA430}" destId="{BE3CA7CB-E6DE-4FFC-877D-45E082F1E1D0}" srcOrd="0" destOrd="0" presId="urn:microsoft.com/office/officeart/2005/8/layout/vList3"/>
    <dgm:cxn modelId="{90275709-6AF4-4270-A985-5269974D3A53}" type="presOf" srcId="{8009EDD7-5224-4A5F-8BA3-6F8B0BEDB0F6}" destId="{3E46315C-DFFC-422A-81C6-27C9082CED98}" srcOrd="0" destOrd="0" presId="urn:microsoft.com/office/officeart/2005/8/layout/vList3"/>
    <dgm:cxn modelId="{689B5422-043B-4547-8079-AA67A27040A1}" srcId="{8009EDD7-5224-4A5F-8BA3-6F8B0BEDB0F6}" destId="{59731707-3F22-4C83-8994-612999192394}" srcOrd="2" destOrd="0" parTransId="{0269D267-495B-4C25-923B-D02AFF914257}" sibTransId="{5ACBC57C-9A0E-429C-9902-D7BB05133717}"/>
    <dgm:cxn modelId="{6BD9CF0F-685C-4D26-8CCE-A4C04F94DE6B}" srcId="{8009EDD7-5224-4A5F-8BA3-6F8B0BEDB0F6}" destId="{83319773-3520-4956-BDB8-300BA0BBDA20}" srcOrd="1" destOrd="0" parTransId="{9E5D3268-76B3-4786-8157-4454C5A05DA4}" sibTransId="{D070B876-1872-43FF-A7B6-4E484EE22404}"/>
    <dgm:cxn modelId="{D10387ED-0F5B-48DA-94AF-29C10DE4ECA1}" type="presOf" srcId="{59731707-3F22-4C83-8994-612999192394}" destId="{0B7F7079-EDC9-4B8C-ABDD-D3FB84E4756E}" srcOrd="0" destOrd="0" presId="urn:microsoft.com/office/officeart/2005/8/layout/vList3"/>
    <dgm:cxn modelId="{3D68FA2B-D43B-4832-A1F5-C6D311C34AB6}" type="presOf" srcId="{83319773-3520-4956-BDB8-300BA0BBDA20}" destId="{575EBBA2-120F-43B9-B477-8DA31CB77C90}" srcOrd="0" destOrd="0" presId="urn:microsoft.com/office/officeart/2005/8/layout/vList3"/>
    <dgm:cxn modelId="{C093C79D-1D55-4D43-AC14-E0C38B3DB360}" type="presParOf" srcId="{3E46315C-DFFC-422A-81C6-27C9082CED98}" destId="{33293A8B-195D-41D3-830C-9CE114483853}" srcOrd="0" destOrd="0" presId="urn:microsoft.com/office/officeart/2005/8/layout/vList3"/>
    <dgm:cxn modelId="{3854DDB2-0B42-4433-A11C-3690FAAEECF0}" type="presParOf" srcId="{33293A8B-195D-41D3-830C-9CE114483853}" destId="{D57A99AE-5105-4874-9C78-C9EC9CD5E9D7}" srcOrd="0" destOrd="0" presId="urn:microsoft.com/office/officeart/2005/8/layout/vList3"/>
    <dgm:cxn modelId="{0100CC40-DC65-44D5-9735-1ABF5E5DB403}" type="presParOf" srcId="{33293A8B-195D-41D3-830C-9CE114483853}" destId="{BE3CA7CB-E6DE-4FFC-877D-45E082F1E1D0}" srcOrd="1" destOrd="0" presId="urn:microsoft.com/office/officeart/2005/8/layout/vList3"/>
    <dgm:cxn modelId="{F86E75A1-CF30-4A96-9913-4E0FB8766C09}" type="presParOf" srcId="{3E46315C-DFFC-422A-81C6-27C9082CED98}" destId="{81375498-3C6A-46BF-90E5-671E771C96A0}" srcOrd="1" destOrd="0" presId="urn:microsoft.com/office/officeart/2005/8/layout/vList3"/>
    <dgm:cxn modelId="{7DB51F64-DF6C-4556-95A7-DDD5794FA0A4}" type="presParOf" srcId="{3E46315C-DFFC-422A-81C6-27C9082CED98}" destId="{2AC54E03-FAEB-4995-B89B-C4B02045A8CB}" srcOrd="2" destOrd="0" presId="urn:microsoft.com/office/officeart/2005/8/layout/vList3"/>
    <dgm:cxn modelId="{DE4A7FD1-8FD8-4FBA-92BD-E5926213B894}" type="presParOf" srcId="{2AC54E03-FAEB-4995-B89B-C4B02045A8CB}" destId="{DE8720D0-CF9A-4930-939E-0C38F8F1A53D}" srcOrd="0" destOrd="0" presId="urn:microsoft.com/office/officeart/2005/8/layout/vList3"/>
    <dgm:cxn modelId="{5FB022BE-B712-4F39-B34E-5D24936C6011}" type="presParOf" srcId="{2AC54E03-FAEB-4995-B89B-C4B02045A8CB}" destId="{575EBBA2-120F-43B9-B477-8DA31CB77C90}" srcOrd="1" destOrd="0" presId="urn:microsoft.com/office/officeart/2005/8/layout/vList3"/>
    <dgm:cxn modelId="{A2452797-991A-447D-A4C2-F41447E5D638}" type="presParOf" srcId="{3E46315C-DFFC-422A-81C6-27C9082CED98}" destId="{0190C9B6-C39A-4EDD-BF3C-8A6740C33F8B}" srcOrd="3" destOrd="0" presId="urn:microsoft.com/office/officeart/2005/8/layout/vList3"/>
    <dgm:cxn modelId="{2751AED1-A093-41C3-B856-F4C81E032FAF}" type="presParOf" srcId="{3E46315C-DFFC-422A-81C6-27C9082CED98}" destId="{578161AB-D4A3-4A90-8A8C-C66F96F74468}" srcOrd="4" destOrd="0" presId="urn:microsoft.com/office/officeart/2005/8/layout/vList3"/>
    <dgm:cxn modelId="{0D6A9BC3-1324-4900-BE2E-767C6F2CA2B1}" type="presParOf" srcId="{578161AB-D4A3-4A90-8A8C-C66F96F74468}" destId="{721FB389-9287-473B-A9AC-AF705DEEE465}" srcOrd="0" destOrd="0" presId="urn:microsoft.com/office/officeart/2005/8/layout/vList3"/>
    <dgm:cxn modelId="{D673297E-DA64-4FDE-8C31-7F10BFFBCD82}" type="presParOf" srcId="{578161AB-D4A3-4A90-8A8C-C66F96F74468}" destId="{0B7F7079-EDC9-4B8C-ABDD-D3FB84E4756E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144C43-9910-4B46-A553-85A2CE0FE9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7B40B-BF02-497C-B846-361505BBB7B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KLOROPLASZTISZ</a:t>
          </a:r>
          <a:endParaRPr lang="en-US" dirty="0"/>
        </a:p>
      </dgm:t>
    </dgm:pt>
    <dgm:pt modelId="{B560D88D-6751-4270-B296-25447DB71013}" type="parTrans" cxnId="{847DBBA2-84C9-4C82-B510-D57ED71864DB}">
      <dgm:prSet/>
      <dgm:spPr/>
      <dgm:t>
        <a:bodyPr/>
        <a:lstStyle/>
        <a:p>
          <a:endParaRPr lang="en-US"/>
        </a:p>
      </dgm:t>
    </dgm:pt>
    <dgm:pt modelId="{14E402EC-91FE-4800-87EF-63DFBD8768FB}" type="sibTrans" cxnId="{847DBBA2-84C9-4C82-B510-D57ED71864DB}">
      <dgm:prSet/>
      <dgm:spPr/>
      <dgm:t>
        <a:bodyPr/>
        <a:lstStyle/>
        <a:p>
          <a:endParaRPr lang="en-US"/>
        </a:p>
      </dgm:t>
    </dgm:pt>
    <dgm:pt modelId="{92FB118E-96D2-4A16-A7E3-D5D397FA5600}" type="pres">
      <dgm:prSet presAssocID="{4B144C43-9910-4B46-A553-85A2CE0FE9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C27EDA-D2FC-4333-A505-18424B678D55}" type="pres">
      <dgm:prSet presAssocID="{6357B40B-BF02-497C-B846-361505BBB7B4}" presName="parentText" presStyleLbl="node1" presStyleIdx="0" presStyleCnt="1" custLinFactX="17090" custLinFactNeighborX="100000" custLinFactNeighborY="-678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5CF69-643D-48B2-A3E4-FE58E619DBEB}" type="presOf" srcId="{6357B40B-BF02-497C-B846-361505BBB7B4}" destId="{D1C27EDA-D2FC-4333-A505-18424B678D55}" srcOrd="0" destOrd="0" presId="urn:microsoft.com/office/officeart/2005/8/layout/vList2"/>
    <dgm:cxn modelId="{2F418555-4FAD-48D0-BB1B-F275FC656B4B}" type="presOf" srcId="{4B144C43-9910-4B46-A553-85A2CE0FE9EA}" destId="{92FB118E-96D2-4A16-A7E3-D5D397FA5600}" srcOrd="0" destOrd="0" presId="urn:microsoft.com/office/officeart/2005/8/layout/vList2"/>
    <dgm:cxn modelId="{847DBBA2-84C9-4C82-B510-D57ED71864DB}" srcId="{4B144C43-9910-4B46-A553-85A2CE0FE9EA}" destId="{6357B40B-BF02-497C-B846-361505BBB7B4}" srcOrd="0" destOrd="0" parTransId="{B560D88D-6751-4270-B296-25447DB71013}" sibTransId="{14E402EC-91FE-4800-87EF-63DFBD8768FB}"/>
    <dgm:cxn modelId="{E1DAFE69-110D-42C1-908B-835AEB9AD0C5}" type="presParOf" srcId="{92FB118E-96D2-4A16-A7E3-D5D397FA5600}" destId="{D1C27EDA-D2FC-4333-A505-18424B678D55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759A9E-336C-49A4-AA6F-9B63F26DD32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C4702-1371-4B30-B12A-1901C7A25BB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b="1" dirty="0" smtClean="0"/>
            <a:t>Asszimiláló pigmentek</a:t>
          </a:r>
          <a:endParaRPr lang="en-US" b="1" dirty="0"/>
        </a:p>
      </dgm:t>
    </dgm:pt>
    <dgm:pt modelId="{A9647327-F996-43EF-97F1-C8D9AF2097D7}" type="parTrans" cxnId="{D3B1AE39-BC5A-49FC-A52A-8E560A737DFE}">
      <dgm:prSet/>
      <dgm:spPr/>
      <dgm:t>
        <a:bodyPr/>
        <a:lstStyle/>
        <a:p>
          <a:endParaRPr lang="en-US"/>
        </a:p>
      </dgm:t>
    </dgm:pt>
    <dgm:pt modelId="{74A89D18-D5D5-42F8-9DC8-A35E55FD53C5}" type="sibTrans" cxnId="{D3B1AE39-BC5A-49FC-A52A-8E560A737DFE}">
      <dgm:prSet/>
      <dgm:spPr/>
      <dgm:t>
        <a:bodyPr/>
        <a:lstStyle/>
        <a:p>
          <a:endParaRPr lang="en-US"/>
        </a:p>
      </dgm:t>
    </dgm:pt>
    <dgm:pt modelId="{063A6256-8021-4742-98DD-FB48ACE834D9}" type="pres">
      <dgm:prSet presAssocID="{05759A9E-336C-49A4-AA6F-9B63F26DD32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7E29F9-A4D2-4736-838C-1A3CB815E221}" type="pres">
      <dgm:prSet presAssocID="{0D8C4702-1371-4B30-B12A-1901C7A25BB9}" presName="horFlow" presStyleCnt="0"/>
      <dgm:spPr/>
    </dgm:pt>
    <dgm:pt modelId="{CBEDA4D4-A93B-47F8-A7FD-9E38A8599D54}" type="pres">
      <dgm:prSet presAssocID="{0D8C4702-1371-4B30-B12A-1901C7A25BB9}" presName="bigChev" presStyleLbl="node1" presStyleIdx="0" presStyleCnt="1" custScaleX="185117" custLinFactNeighborX="-51203" custLinFactNeighborY="-54"/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D3B1AE39-BC5A-49FC-A52A-8E560A737DFE}" srcId="{05759A9E-336C-49A4-AA6F-9B63F26DD329}" destId="{0D8C4702-1371-4B30-B12A-1901C7A25BB9}" srcOrd="0" destOrd="0" parTransId="{A9647327-F996-43EF-97F1-C8D9AF2097D7}" sibTransId="{74A89D18-D5D5-42F8-9DC8-A35E55FD53C5}"/>
    <dgm:cxn modelId="{9869443D-4AFB-4740-9A2B-0BB5528BADB3}" type="presOf" srcId="{0D8C4702-1371-4B30-B12A-1901C7A25BB9}" destId="{CBEDA4D4-A93B-47F8-A7FD-9E38A8599D54}" srcOrd="0" destOrd="0" presId="urn:microsoft.com/office/officeart/2005/8/layout/lProcess3"/>
    <dgm:cxn modelId="{DE06B0F7-76B6-479E-BDCA-0702A47A406A}" type="presOf" srcId="{05759A9E-336C-49A4-AA6F-9B63F26DD329}" destId="{063A6256-8021-4742-98DD-FB48ACE834D9}" srcOrd="0" destOrd="0" presId="urn:microsoft.com/office/officeart/2005/8/layout/lProcess3"/>
    <dgm:cxn modelId="{6F57AB27-63BA-4959-98A2-F71890D2CB77}" type="presParOf" srcId="{063A6256-8021-4742-98DD-FB48ACE834D9}" destId="{F97E29F9-A4D2-4736-838C-1A3CB815E221}" srcOrd="0" destOrd="0" presId="urn:microsoft.com/office/officeart/2005/8/layout/lProcess3"/>
    <dgm:cxn modelId="{4603C6F0-D0B4-4CA4-9FD0-3DB395CBEC68}" type="presParOf" srcId="{F97E29F9-A4D2-4736-838C-1A3CB815E221}" destId="{CBEDA4D4-A93B-47F8-A7FD-9E38A8599D54}" srcOrd="0" destOrd="0" presId="urn:microsoft.com/office/officeart/2005/8/layout/lProcess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5E2684-B2BA-4696-A011-D55156F1381A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5B881-93C5-4C41-9D62-B35C165121C6}">
      <dgm:prSet/>
      <dgm:spPr/>
      <dgm:t>
        <a:bodyPr/>
        <a:lstStyle/>
        <a:p>
          <a:pPr rtl="0"/>
          <a:endParaRPr lang="hu-HU" dirty="0"/>
        </a:p>
      </dgm:t>
    </dgm:pt>
    <dgm:pt modelId="{ED53F48F-CA9D-4E59-8F5D-407900855671}" type="parTrans" cxnId="{6E254272-1BA9-4A74-B4EE-4D18A8A85B82}">
      <dgm:prSet/>
      <dgm:spPr/>
      <dgm:t>
        <a:bodyPr/>
        <a:lstStyle/>
        <a:p>
          <a:endParaRPr lang="en-US"/>
        </a:p>
      </dgm:t>
    </dgm:pt>
    <dgm:pt modelId="{F65824C3-D722-4B77-A204-CE734331A7A1}" type="sibTrans" cxnId="{6E254272-1BA9-4A74-B4EE-4D18A8A85B82}">
      <dgm:prSet/>
      <dgm:spPr/>
      <dgm:t>
        <a:bodyPr/>
        <a:lstStyle/>
        <a:p>
          <a:endParaRPr lang="en-US"/>
        </a:p>
      </dgm:t>
    </dgm:pt>
    <dgm:pt modelId="{732A4045-1407-405E-BB26-283DFBFD17D7}">
      <dgm:prSet custT="1"/>
      <dgm:spPr/>
      <dgm:t>
        <a:bodyPr/>
        <a:lstStyle/>
        <a:p>
          <a:r>
            <a:rPr lang="hu-HU" sz="3200" b="1" dirty="0" smtClean="0"/>
            <a:t>A belső hártyán helyezkednek el</a:t>
          </a:r>
          <a:endParaRPr lang="en-US" sz="3200" b="1" dirty="0"/>
        </a:p>
      </dgm:t>
    </dgm:pt>
    <dgm:pt modelId="{7090820A-A429-4D32-B9C8-97546251F392}" type="sibTrans" cxnId="{7A17E625-F5A2-4447-A562-824F5D476B72}">
      <dgm:prSet/>
      <dgm:spPr/>
      <dgm:t>
        <a:bodyPr/>
        <a:lstStyle/>
        <a:p>
          <a:endParaRPr lang="en-US"/>
        </a:p>
      </dgm:t>
    </dgm:pt>
    <dgm:pt modelId="{38EDB293-235D-4DE6-BD71-E82EE98692BC}" type="parTrans" cxnId="{7A17E625-F5A2-4447-A562-824F5D476B72}">
      <dgm:prSet/>
      <dgm:spPr/>
      <dgm:t>
        <a:bodyPr/>
        <a:lstStyle/>
        <a:p>
          <a:endParaRPr lang="en-US"/>
        </a:p>
      </dgm:t>
    </dgm:pt>
    <dgm:pt modelId="{E48D5F2D-1B26-4993-9E91-4B3A07EB9A81}" type="pres">
      <dgm:prSet presAssocID="{845E2684-B2BA-4696-A011-D55156F138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CDF1B9-8DD1-400B-8112-1DC2C0FB4331}" type="pres">
      <dgm:prSet presAssocID="{845E2684-B2BA-4696-A011-D55156F1381A}" presName="dummy" presStyleCnt="0"/>
      <dgm:spPr/>
    </dgm:pt>
    <dgm:pt modelId="{01B0D72E-EE60-43F5-B9E9-BC56563AAC14}" type="pres">
      <dgm:prSet presAssocID="{845E2684-B2BA-4696-A011-D55156F1381A}" presName="linH" presStyleCnt="0"/>
      <dgm:spPr/>
    </dgm:pt>
    <dgm:pt modelId="{274A4BB5-91E2-4913-9FBB-705DB8E32428}" type="pres">
      <dgm:prSet presAssocID="{845E2684-B2BA-4696-A011-D55156F1381A}" presName="padding1" presStyleCnt="0"/>
      <dgm:spPr/>
    </dgm:pt>
    <dgm:pt modelId="{B8880404-75FE-4CD7-B307-0487320273C4}" type="pres">
      <dgm:prSet presAssocID="{E3C5B881-93C5-4C41-9D62-B35C165121C6}" presName="linV" presStyleCnt="0"/>
      <dgm:spPr/>
    </dgm:pt>
    <dgm:pt modelId="{08A30BF3-FD86-41AB-82D0-B8F8EB398006}" type="pres">
      <dgm:prSet presAssocID="{E3C5B881-93C5-4C41-9D62-B35C165121C6}" presName="spVertical1" presStyleCnt="0"/>
      <dgm:spPr/>
    </dgm:pt>
    <dgm:pt modelId="{A47EFDC4-354E-4CFE-996B-B299D7CE2FBB}" type="pres">
      <dgm:prSet presAssocID="{E3C5B881-93C5-4C41-9D62-B35C165121C6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C28A-5A5A-4F01-AD46-0071E84189F1}" type="pres">
      <dgm:prSet presAssocID="{E3C5B881-93C5-4C41-9D62-B35C165121C6}" presName="spVertical2" presStyleCnt="0"/>
      <dgm:spPr/>
    </dgm:pt>
    <dgm:pt modelId="{43173963-B77F-4CF1-ADA4-13F6C24AEDA1}" type="pres">
      <dgm:prSet presAssocID="{E3C5B881-93C5-4C41-9D62-B35C165121C6}" presName="spVertical3" presStyleCnt="0"/>
      <dgm:spPr/>
    </dgm:pt>
    <dgm:pt modelId="{C4B0B115-63D7-4B79-9BF8-DC4641D69807}" type="pres">
      <dgm:prSet presAssocID="{F65824C3-D722-4B77-A204-CE734331A7A1}" presName="space" presStyleCnt="0"/>
      <dgm:spPr/>
    </dgm:pt>
    <dgm:pt modelId="{71F79FFF-7578-47E9-AD16-A6A8FBD235D1}" type="pres">
      <dgm:prSet presAssocID="{732A4045-1407-405E-BB26-283DFBFD17D7}" presName="linV" presStyleCnt="0"/>
      <dgm:spPr/>
    </dgm:pt>
    <dgm:pt modelId="{9EBC9601-E2A1-4E64-B059-E2590521F9D7}" type="pres">
      <dgm:prSet presAssocID="{732A4045-1407-405E-BB26-283DFBFD17D7}" presName="spVertical1" presStyleCnt="0"/>
      <dgm:spPr/>
    </dgm:pt>
    <dgm:pt modelId="{6707C261-5A9B-417B-AEE0-8E0FD4AC4E89}" type="pres">
      <dgm:prSet presAssocID="{732A4045-1407-405E-BB26-283DFBFD17D7}" presName="parTx" presStyleLbl="revTx" presStyleIdx="1" presStyleCnt="2" custScaleX="304872" custScaleY="82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4D9FA-CE98-4AF2-9FA7-1CDA60AAF3CC}" type="pres">
      <dgm:prSet presAssocID="{732A4045-1407-405E-BB26-283DFBFD17D7}" presName="spVertical2" presStyleCnt="0"/>
      <dgm:spPr/>
    </dgm:pt>
    <dgm:pt modelId="{53B0E2D7-CA29-40B4-AA1D-D37D09C11437}" type="pres">
      <dgm:prSet presAssocID="{732A4045-1407-405E-BB26-283DFBFD17D7}" presName="spVertical3" presStyleCnt="0"/>
      <dgm:spPr/>
    </dgm:pt>
    <dgm:pt modelId="{ECB835EC-554B-47EA-B4B9-EC30465531C6}" type="pres">
      <dgm:prSet presAssocID="{845E2684-B2BA-4696-A011-D55156F1381A}" presName="padding2" presStyleCnt="0"/>
      <dgm:spPr/>
    </dgm:pt>
    <dgm:pt modelId="{87133008-AE60-40AC-87C2-BFCFDEDCBAEA}" type="pres">
      <dgm:prSet presAssocID="{845E2684-B2BA-4696-A011-D55156F1381A}" presName="negArrow" presStyleCnt="0"/>
      <dgm:spPr/>
    </dgm:pt>
    <dgm:pt modelId="{93955DF5-8DD9-4976-8FDD-4006FFA8EA0C}" type="pres">
      <dgm:prSet presAssocID="{845E2684-B2BA-4696-A011-D55156F1381A}" presName="backgroundArrow" presStyleLbl="node1" presStyleIdx="0" presStyleCnt="1" custLinFactNeighborX="-21728" custLinFactNeighborY="-2152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A6424D91-C94C-4EE3-844B-65EC89274DD3}" type="presOf" srcId="{845E2684-B2BA-4696-A011-D55156F1381A}" destId="{E48D5F2D-1B26-4993-9E91-4B3A07EB9A81}" srcOrd="0" destOrd="0" presId="urn:microsoft.com/office/officeart/2005/8/layout/hProcess3"/>
    <dgm:cxn modelId="{6E254272-1BA9-4A74-B4EE-4D18A8A85B82}" srcId="{845E2684-B2BA-4696-A011-D55156F1381A}" destId="{E3C5B881-93C5-4C41-9D62-B35C165121C6}" srcOrd="0" destOrd="0" parTransId="{ED53F48F-CA9D-4E59-8F5D-407900855671}" sibTransId="{F65824C3-D722-4B77-A204-CE734331A7A1}"/>
    <dgm:cxn modelId="{EFA0ADDF-A879-45CA-BFB1-D8E8A21DC495}" type="presOf" srcId="{E3C5B881-93C5-4C41-9D62-B35C165121C6}" destId="{A47EFDC4-354E-4CFE-996B-B299D7CE2FBB}" srcOrd="0" destOrd="0" presId="urn:microsoft.com/office/officeart/2005/8/layout/hProcess3"/>
    <dgm:cxn modelId="{EE11000C-C34B-491F-9FFA-31807164057D}" type="presOf" srcId="{732A4045-1407-405E-BB26-283DFBFD17D7}" destId="{6707C261-5A9B-417B-AEE0-8E0FD4AC4E89}" srcOrd="0" destOrd="0" presId="urn:microsoft.com/office/officeart/2005/8/layout/hProcess3"/>
    <dgm:cxn modelId="{7A17E625-F5A2-4447-A562-824F5D476B72}" srcId="{845E2684-B2BA-4696-A011-D55156F1381A}" destId="{732A4045-1407-405E-BB26-283DFBFD17D7}" srcOrd="1" destOrd="0" parTransId="{38EDB293-235D-4DE6-BD71-E82EE98692BC}" sibTransId="{7090820A-A429-4D32-B9C8-97546251F392}"/>
    <dgm:cxn modelId="{A26F6420-54CE-458A-84A7-58F0655FB1CE}" type="presParOf" srcId="{E48D5F2D-1B26-4993-9E91-4B3A07EB9A81}" destId="{48CDF1B9-8DD1-400B-8112-1DC2C0FB4331}" srcOrd="0" destOrd="0" presId="urn:microsoft.com/office/officeart/2005/8/layout/hProcess3"/>
    <dgm:cxn modelId="{B5A9C7F1-EC4E-4831-BC9C-3DA5FAC1C057}" type="presParOf" srcId="{E48D5F2D-1B26-4993-9E91-4B3A07EB9A81}" destId="{01B0D72E-EE60-43F5-B9E9-BC56563AAC14}" srcOrd="1" destOrd="0" presId="urn:microsoft.com/office/officeart/2005/8/layout/hProcess3"/>
    <dgm:cxn modelId="{9E61373C-A5A0-4374-A543-F4BB8303C5A5}" type="presParOf" srcId="{01B0D72E-EE60-43F5-B9E9-BC56563AAC14}" destId="{274A4BB5-91E2-4913-9FBB-705DB8E32428}" srcOrd="0" destOrd="0" presId="urn:microsoft.com/office/officeart/2005/8/layout/hProcess3"/>
    <dgm:cxn modelId="{5E674111-3147-47A6-8F57-3652395BED94}" type="presParOf" srcId="{01B0D72E-EE60-43F5-B9E9-BC56563AAC14}" destId="{B8880404-75FE-4CD7-B307-0487320273C4}" srcOrd="1" destOrd="0" presId="urn:microsoft.com/office/officeart/2005/8/layout/hProcess3"/>
    <dgm:cxn modelId="{68C1F33A-1A60-498E-BC6B-41C35FF543EE}" type="presParOf" srcId="{B8880404-75FE-4CD7-B307-0487320273C4}" destId="{08A30BF3-FD86-41AB-82D0-B8F8EB398006}" srcOrd="0" destOrd="0" presId="urn:microsoft.com/office/officeart/2005/8/layout/hProcess3"/>
    <dgm:cxn modelId="{4049C4BC-1E42-4D4A-A97D-5BE6805299B8}" type="presParOf" srcId="{B8880404-75FE-4CD7-B307-0487320273C4}" destId="{A47EFDC4-354E-4CFE-996B-B299D7CE2FBB}" srcOrd="1" destOrd="0" presId="urn:microsoft.com/office/officeart/2005/8/layout/hProcess3"/>
    <dgm:cxn modelId="{DC1D5104-DFD2-482A-8DC1-2E61F7D4B5E5}" type="presParOf" srcId="{B8880404-75FE-4CD7-B307-0487320273C4}" destId="{089DC28A-5A5A-4F01-AD46-0071E84189F1}" srcOrd="2" destOrd="0" presId="urn:microsoft.com/office/officeart/2005/8/layout/hProcess3"/>
    <dgm:cxn modelId="{EC126878-0A10-4760-BC50-FB567C8F7B05}" type="presParOf" srcId="{B8880404-75FE-4CD7-B307-0487320273C4}" destId="{43173963-B77F-4CF1-ADA4-13F6C24AEDA1}" srcOrd="3" destOrd="0" presId="urn:microsoft.com/office/officeart/2005/8/layout/hProcess3"/>
    <dgm:cxn modelId="{9D6E7C0F-6CDC-48FF-8892-D22EA934F659}" type="presParOf" srcId="{01B0D72E-EE60-43F5-B9E9-BC56563AAC14}" destId="{C4B0B115-63D7-4B79-9BF8-DC4641D69807}" srcOrd="2" destOrd="0" presId="urn:microsoft.com/office/officeart/2005/8/layout/hProcess3"/>
    <dgm:cxn modelId="{16D510C1-7803-4864-B805-9B4FB90E3D2F}" type="presParOf" srcId="{01B0D72E-EE60-43F5-B9E9-BC56563AAC14}" destId="{71F79FFF-7578-47E9-AD16-A6A8FBD235D1}" srcOrd="3" destOrd="0" presId="urn:microsoft.com/office/officeart/2005/8/layout/hProcess3"/>
    <dgm:cxn modelId="{C6499B6B-3964-42D9-9490-4CE661A3EC78}" type="presParOf" srcId="{71F79FFF-7578-47E9-AD16-A6A8FBD235D1}" destId="{9EBC9601-E2A1-4E64-B059-E2590521F9D7}" srcOrd="0" destOrd="0" presId="urn:microsoft.com/office/officeart/2005/8/layout/hProcess3"/>
    <dgm:cxn modelId="{2A84985D-C931-4F77-AE93-A8A585812439}" type="presParOf" srcId="{71F79FFF-7578-47E9-AD16-A6A8FBD235D1}" destId="{6707C261-5A9B-417B-AEE0-8E0FD4AC4E89}" srcOrd="1" destOrd="0" presId="urn:microsoft.com/office/officeart/2005/8/layout/hProcess3"/>
    <dgm:cxn modelId="{B35601FF-1D0E-4396-A0AF-454F6059B178}" type="presParOf" srcId="{71F79FFF-7578-47E9-AD16-A6A8FBD235D1}" destId="{5234D9FA-CE98-4AF2-9FA7-1CDA60AAF3CC}" srcOrd="2" destOrd="0" presId="urn:microsoft.com/office/officeart/2005/8/layout/hProcess3"/>
    <dgm:cxn modelId="{411B22F9-B8CC-42BD-BAF0-8FE52369F676}" type="presParOf" srcId="{71F79FFF-7578-47E9-AD16-A6A8FBD235D1}" destId="{53B0E2D7-CA29-40B4-AA1D-D37D09C11437}" srcOrd="3" destOrd="0" presId="urn:microsoft.com/office/officeart/2005/8/layout/hProcess3"/>
    <dgm:cxn modelId="{0EA28405-7B8A-43E2-A3EE-8C50A62F6160}" type="presParOf" srcId="{01B0D72E-EE60-43F5-B9E9-BC56563AAC14}" destId="{ECB835EC-554B-47EA-B4B9-EC30465531C6}" srcOrd="4" destOrd="0" presId="urn:microsoft.com/office/officeart/2005/8/layout/hProcess3"/>
    <dgm:cxn modelId="{E356659B-C294-41F9-96AD-F0E77DB3E507}" type="presParOf" srcId="{01B0D72E-EE60-43F5-B9E9-BC56563AAC14}" destId="{87133008-AE60-40AC-87C2-BFCFDEDCBAEA}" srcOrd="5" destOrd="0" presId="urn:microsoft.com/office/officeart/2005/8/layout/hProcess3"/>
    <dgm:cxn modelId="{FF334491-BCBE-4532-AF81-AB84C4C3AC4F}" type="presParOf" srcId="{01B0D72E-EE60-43F5-B9E9-BC56563AAC14}" destId="{93955DF5-8DD9-4976-8FDD-4006FFA8EA0C}" srcOrd="6" destOrd="0" presId="urn:microsoft.com/office/officeart/2005/8/layout/hProcess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562A73-8240-4BD2-AA5F-B9D37C530D6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5DC61-9485-4B66-84E4-72D7178010E3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u-HU" b="1" dirty="0" smtClean="0"/>
            <a:t>A fotoszintézis szakaszai</a:t>
          </a:r>
          <a:endParaRPr lang="en-US" b="1" dirty="0"/>
        </a:p>
      </dgm:t>
    </dgm:pt>
    <dgm:pt modelId="{925A47EB-6C44-42A2-9437-7319FC0850BB}" type="parTrans" cxnId="{5D45BB9E-D3DE-4257-ABD1-D0B9929797A6}">
      <dgm:prSet/>
      <dgm:spPr/>
      <dgm:t>
        <a:bodyPr/>
        <a:lstStyle/>
        <a:p>
          <a:endParaRPr lang="en-US"/>
        </a:p>
      </dgm:t>
    </dgm:pt>
    <dgm:pt modelId="{7DC2B474-36E9-4C2C-AE23-F34D7B78B590}" type="sibTrans" cxnId="{5D45BB9E-D3DE-4257-ABD1-D0B9929797A6}">
      <dgm:prSet/>
      <dgm:spPr/>
      <dgm:t>
        <a:bodyPr/>
        <a:lstStyle/>
        <a:p>
          <a:endParaRPr lang="en-US"/>
        </a:p>
      </dgm:t>
    </dgm:pt>
    <dgm:pt modelId="{A0209026-8556-443B-A22B-69E7C73D2505}" type="pres">
      <dgm:prSet presAssocID="{61562A73-8240-4BD2-AA5F-B9D37C530D6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A73F18-8F8B-44B4-AE72-2FA67A9B398D}" type="pres">
      <dgm:prSet presAssocID="{5085DC61-9485-4B66-84E4-72D7178010E3}" presName="circle1" presStyleLbl="node1" presStyleIdx="0" presStyleCnt="1"/>
      <dgm:spPr>
        <a:solidFill>
          <a:schemeClr val="accent3">
            <a:lumMod val="75000"/>
          </a:schemeClr>
        </a:solidFill>
      </dgm:spPr>
    </dgm:pt>
    <dgm:pt modelId="{E88501B1-797E-425F-AF10-50CC1C47CA82}" type="pres">
      <dgm:prSet presAssocID="{5085DC61-9485-4B66-84E4-72D7178010E3}" presName="space" presStyleCnt="0"/>
      <dgm:spPr/>
    </dgm:pt>
    <dgm:pt modelId="{14DFFBBD-E83B-41C6-BD4B-C1CF1DC546CD}" type="pres">
      <dgm:prSet presAssocID="{5085DC61-9485-4B66-84E4-72D7178010E3}" presName="rect1" presStyleLbl="alignAcc1" presStyleIdx="0" presStyleCnt="1"/>
      <dgm:spPr/>
      <dgm:t>
        <a:bodyPr/>
        <a:lstStyle/>
        <a:p>
          <a:endParaRPr lang="en-US"/>
        </a:p>
      </dgm:t>
    </dgm:pt>
    <dgm:pt modelId="{67D9EE8D-A5F9-47A3-A3C4-7D3D97AB437C}" type="pres">
      <dgm:prSet presAssocID="{5085DC61-9485-4B66-84E4-72D7178010E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5BB9E-D3DE-4257-ABD1-D0B9929797A6}" srcId="{61562A73-8240-4BD2-AA5F-B9D37C530D61}" destId="{5085DC61-9485-4B66-84E4-72D7178010E3}" srcOrd="0" destOrd="0" parTransId="{925A47EB-6C44-42A2-9437-7319FC0850BB}" sibTransId="{7DC2B474-36E9-4C2C-AE23-F34D7B78B590}"/>
    <dgm:cxn modelId="{AD9DC662-BC76-4341-8462-4BD2D56F9D60}" type="presOf" srcId="{61562A73-8240-4BD2-AA5F-B9D37C530D61}" destId="{A0209026-8556-443B-A22B-69E7C73D2505}" srcOrd="0" destOrd="0" presId="urn:microsoft.com/office/officeart/2005/8/layout/target3"/>
    <dgm:cxn modelId="{FC38F2AA-1AE8-421F-A584-E7C3930171AF}" type="presOf" srcId="{5085DC61-9485-4B66-84E4-72D7178010E3}" destId="{14DFFBBD-E83B-41C6-BD4B-C1CF1DC546CD}" srcOrd="0" destOrd="0" presId="urn:microsoft.com/office/officeart/2005/8/layout/target3"/>
    <dgm:cxn modelId="{F17F8767-27E8-4C5E-8848-E5002BC173E9}" type="presOf" srcId="{5085DC61-9485-4B66-84E4-72D7178010E3}" destId="{67D9EE8D-A5F9-47A3-A3C4-7D3D97AB437C}" srcOrd="1" destOrd="0" presId="urn:microsoft.com/office/officeart/2005/8/layout/target3"/>
    <dgm:cxn modelId="{81FD3F65-870D-4F13-AE41-4CB403AC2470}" type="presParOf" srcId="{A0209026-8556-443B-A22B-69E7C73D2505}" destId="{43A73F18-8F8B-44B4-AE72-2FA67A9B398D}" srcOrd="0" destOrd="0" presId="urn:microsoft.com/office/officeart/2005/8/layout/target3"/>
    <dgm:cxn modelId="{A0C63EA0-5358-4530-8B5F-63E9EBC6F692}" type="presParOf" srcId="{A0209026-8556-443B-A22B-69E7C73D2505}" destId="{E88501B1-797E-425F-AF10-50CC1C47CA82}" srcOrd="1" destOrd="0" presId="urn:microsoft.com/office/officeart/2005/8/layout/target3"/>
    <dgm:cxn modelId="{57982971-484A-49E9-843A-C971A18887E2}" type="presParOf" srcId="{A0209026-8556-443B-A22B-69E7C73D2505}" destId="{14DFFBBD-E83B-41C6-BD4B-C1CF1DC546CD}" srcOrd="2" destOrd="0" presId="urn:microsoft.com/office/officeart/2005/8/layout/target3"/>
    <dgm:cxn modelId="{7F9539DA-2A05-4C56-A308-809EBFECA4A2}" type="presParOf" srcId="{A0209026-8556-443B-A22B-69E7C73D2505}" destId="{67D9EE8D-A5F9-47A3-A3C4-7D3D97AB437C}" srcOrd="3" destOrd="0" presId="urn:microsoft.com/office/officeart/2005/8/layout/targe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B0721A-ED16-4986-A9F1-84D29B5745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308D6-34EA-4094-90E3-F8E598C78D1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 smtClean="0"/>
            <a:t>FÉNYSZAKASZ</a:t>
          </a:r>
          <a:endParaRPr lang="en-US" b="1" dirty="0"/>
        </a:p>
      </dgm:t>
    </dgm:pt>
    <dgm:pt modelId="{342AF2CD-8283-4431-9293-7A0EDE5DB2AB}" type="parTrans" cxnId="{0C1E6B39-248D-44F7-A0E6-98F0D94164D6}">
      <dgm:prSet/>
      <dgm:spPr/>
      <dgm:t>
        <a:bodyPr/>
        <a:lstStyle/>
        <a:p>
          <a:endParaRPr lang="en-US"/>
        </a:p>
      </dgm:t>
    </dgm:pt>
    <dgm:pt modelId="{D67CCA56-FC09-4BAA-A449-7D507C321E38}" type="sibTrans" cxnId="{0C1E6B39-248D-44F7-A0E6-98F0D94164D6}">
      <dgm:prSet/>
      <dgm:spPr/>
      <dgm:t>
        <a:bodyPr/>
        <a:lstStyle/>
        <a:p>
          <a:endParaRPr lang="en-US"/>
        </a:p>
      </dgm:t>
    </dgm:pt>
    <dgm:pt modelId="{0F5839D6-C032-490A-A15B-85732B652684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dirty="0" smtClean="0"/>
            <a:t>Fotolízis, vízbomlás,</a:t>
          </a:r>
          <a:r>
            <a:rPr lang="en-US" dirty="0" smtClean="0"/>
            <a:t> </a:t>
          </a:r>
          <a:r>
            <a:rPr lang="hu-HU" dirty="0" smtClean="0"/>
            <a:t>az oxigén a légtérbe kerül, a hidrogén beépül a szerves molekulába</a:t>
          </a:r>
          <a:endParaRPr lang="en-US" dirty="0"/>
        </a:p>
      </dgm:t>
    </dgm:pt>
    <dgm:pt modelId="{99CA7603-90A2-45A5-B49B-42D67788848D}" type="parTrans" cxnId="{64F892AF-52AF-4B1D-B0F7-0A0DD4A38FD0}">
      <dgm:prSet/>
      <dgm:spPr/>
      <dgm:t>
        <a:bodyPr/>
        <a:lstStyle/>
        <a:p>
          <a:endParaRPr lang="en-US"/>
        </a:p>
      </dgm:t>
    </dgm:pt>
    <dgm:pt modelId="{06A6E757-9FC7-450D-B298-B03EDA791167}" type="sibTrans" cxnId="{64F892AF-52AF-4B1D-B0F7-0A0DD4A38FD0}">
      <dgm:prSet/>
      <dgm:spPr/>
      <dgm:t>
        <a:bodyPr/>
        <a:lstStyle/>
        <a:p>
          <a:endParaRPr lang="en-US"/>
        </a:p>
      </dgm:t>
    </dgm:pt>
    <dgm:pt modelId="{A745310A-39EF-4EC2-AB8F-22F23A565C7C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dirty="0" smtClean="0"/>
            <a:t>ATP-szintézis</a:t>
          </a:r>
          <a:endParaRPr lang="en-US" dirty="0"/>
        </a:p>
      </dgm:t>
    </dgm:pt>
    <dgm:pt modelId="{C5C87C99-31A1-4EC0-ADD8-5FDEBD75D3E7}" type="parTrans" cxnId="{E2177011-03E0-47BC-8F52-4866376449BD}">
      <dgm:prSet/>
      <dgm:spPr/>
      <dgm:t>
        <a:bodyPr/>
        <a:lstStyle/>
        <a:p>
          <a:endParaRPr lang="en-US"/>
        </a:p>
      </dgm:t>
    </dgm:pt>
    <dgm:pt modelId="{55C5935E-522C-4229-A7B5-ACB6ADE1B0CF}" type="sibTrans" cxnId="{E2177011-03E0-47BC-8F52-4866376449BD}">
      <dgm:prSet/>
      <dgm:spPr/>
      <dgm:t>
        <a:bodyPr/>
        <a:lstStyle/>
        <a:p>
          <a:endParaRPr lang="en-US"/>
        </a:p>
      </dgm:t>
    </dgm:pt>
    <dgm:pt modelId="{A11F2D4E-40DD-4364-8B07-9DD166DB1BA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b="1" dirty="0" smtClean="0"/>
            <a:t>SÖTÉTSZAKASZ-</a:t>
          </a:r>
        </a:p>
        <a:p>
          <a:r>
            <a:rPr lang="hu-HU" b="1" dirty="0" smtClean="0"/>
            <a:t>SZÉNASSZIMILÁCIÓS SZAKASZ</a:t>
          </a:r>
          <a:endParaRPr lang="en-US" b="1" dirty="0"/>
        </a:p>
      </dgm:t>
    </dgm:pt>
    <dgm:pt modelId="{38B84FBA-0EC2-4421-84B4-0B3BB3546C63}" type="parTrans" cxnId="{5327EB48-B6AE-48A5-A2A0-E4C39C5DF6AC}">
      <dgm:prSet/>
      <dgm:spPr/>
      <dgm:t>
        <a:bodyPr/>
        <a:lstStyle/>
        <a:p>
          <a:endParaRPr lang="en-US"/>
        </a:p>
      </dgm:t>
    </dgm:pt>
    <dgm:pt modelId="{5070F2BA-B599-4346-BB2A-A2984EF859FC}" type="sibTrans" cxnId="{5327EB48-B6AE-48A5-A2A0-E4C39C5DF6AC}">
      <dgm:prSet/>
      <dgm:spPr/>
      <dgm:t>
        <a:bodyPr/>
        <a:lstStyle/>
        <a:p>
          <a:endParaRPr lang="en-US"/>
        </a:p>
      </dgm:t>
    </dgm:pt>
    <dgm:pt modelId="{FA1C27FD-3953-4C10-B78C-0B159F1730E7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dirty="0" smtClean="0"/>
            <a:t>A hidrogén és széndioxid egymástól függetlenül beépül a szerves anyagokba</a:t>
          </a:r>
          <a:endParaRPr lang="en-US" dirty="0"/>
        </a:p>
      </dgm:t>
    </dgm:pt>
    <dgm:pt modelId="{2C06C2EA-152F-4045-8A85-A73BDD8C82A1}" type="parTrans" cxnId="{01FA8AB3-EFFD-4F29-AF3C-8F6EDE21AD6F}">
      <dgm:prSet/>
      <dgm:spPr/>
      <dgm:t>
        <a:bodyPr/>
        <a:lstStyle/>
        <a:p>
          <a:endParaRPr lang="en-US"/>
        </a:p>
      </dgm:t>
    </dgm:pt>
    <dgm:pt modelId="{CF6B390D-6881-4C78-90DC-DF5A27F357F8}" type="sibTrans" cxnId="{01FA8AB3-EFFD-4F29-AF3C-8F6EDE21AD6F}">
      <dgm:prSet/>
      <dgm:spPr/>
      <dgm:t>
        <a:bodyPr/>
        <a:lstStyle/>
        <a:p>
          <a:endParaRPr lang="en-US"/>
        </a:p>
      </dgm:t>
    </dgm:pt>
    <dgm:pt modelId="{28BDA287-44FA-463C-B0C9-AF61DD6ADE57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dirty="0" smtClean="0"/>
            <a:t>Nem igényel fényt</a:t>
          </a:r>
          <a:endParaRPr lang="en-US" dirty="0"/>
        </a:p>
      </dgm:t>
    </dgm:pt>
    <dgm:pt modelId="{B61E945D-8650-45C5-8A25-E0A96A818E74}" type="parTrans" cxnId="{6193B7BF-B202-414C-8321-937391F5E520}">
      <dgm:prSet/>
      <dgm:spPr/>
      <dgm:t>
        <a:bodyPr/>
        <a:lstStyle/>
        <a:p>
          <a:endParaRPr lang="en-US"/>
        </a:p>
      </dgm:t>
    </dgm:pt>
    <dgm:pt modelId="{CAF60115-C192-4792-B419-53C66D2A63F1}" type="sibTrans" cxnId="{6193B7BF-B202-414C-8321-937391F5E520}">
      <dgm:prSet/>
      <dgm:spPr/>
      <dgm:t>
        <a:bodyPr/>
        <a:lstStyle/>
        <a:p>
          <a:endParaRPr lang="en-US"/>
        </a:p>
      </dgm:t>
    </dgm:pt>
    <dgm:pt modelId="{6CCD98CE-2D01-44A1-9221-491B769CB64B}" type="pres">
      <dgm:prSet presAssocID="{EAB0721A-ED16-4986-A9F1-84D29B5745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85F083-99D8-4FAE-98C3-29DB3AFA43FA}" type="pres">
      <dgm:prSet presAssocID="{9A8308D6-34EA-4094-90E3-F8E598C78D14}" presName="linNode" presStyleCnt="0"/>
      <dgm:spPr/>
    </dgm:pt>
    <dgm:pt modelId="{A15BBB2C-17F1-4AAD-AB2F-3E816A20E0DD}" type="pres">
      <dgm:prSet presAssocID="{9A8308D6-34EA-4094-90E3-F8E598C78D1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5A7AF-E946-430C-AB67-E396F4EAE646}" type="pres">
      <dgm:prSet presAssocID="{9A8308D6-34EA-4094-90E3-F8E598C78D1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6BE51-B90A-4092-AFE5-285EE804BDF2}" type="pres">
      <dgm:prSet presAssocID="{D67CCA56-FC09-4BAA-A449-7D507C321E38}" presName="spacing" presStyleCnt="0"/>
      <dgm:spPr/>
    </dgm:pt>
    <dgm:pt modelId="{8CC14090-B211-4116-99F6-99CE503D6585}" type="pres">
      <dgm:prSet presAssocID="{A11F2D4E-40DD-4364-8B07-9DD166DB1BA5}" presName="linNode" presStyleCnt="0"/>
      <dgm:spPr/>
    </dgm:pt>
    <dgm:pt modelId="{4C1297F1-CA4E-4FCB-AF54-E18AD3E8D06D}" type="pres">
      <dgm:prSet presAssocID="{A11F2D4E-40DD-4364-8B07-9DD166DB1BA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AA1E2-1334-453E-A0EB-B9B04FCDBB7C}" type="pres">
      <dgm:prSet presAssocID="{A11F2D4E-40DD-4364-8B07-9DD166DB1BA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892AF-52AF-4B1D-B0F7-0A0DD4A38FD0}" srcId="{9A8308D6-34EA-4094-90E3-F8E598C78D14}" destId="{0F5839D6-C032-490A-A15B-85732B652684}" srcOrd="0" destOrd="0" parTransId="{99CA7603-90A2-45A5-B49B-42D67788848D}" sibTransId="{06A6E757-9FC7-450D-B298-B03EDA791167}"/>
    <dgm:cxn modelId="{4AE1CFA5-F50E-44F2-9A4B-EDE1E0D96754}" type="presOf" srcId="{28BDA287-44FA-463C-B0C9-AF61DD6ADE57}" destId="{633AA1E2-1334-453E-A0EB-B9B04FCDBB7C}" srcOrd="0" destOrd="1" presId="urn:microsoft.com/office/officeart/2005/8/layout/vList6"/>
    <dgm:cxn modelId="{0C1E6B39-248D-44F7-A0E6-98F0D94164D6}" srcId="{EAB0721A-ED16-4986-A9F1-84D29B574592}" destId="{9A8308D6-34EA-4094-90E3-F8E598C78D14}" srcOrd="0" destOrd="0" parTransId="{342AF2CD-8283-4431-9293-7A0EDE5DB2AB}" sibTransId="{D67CCA56-FC09-4BAA-A449-7D507C321E38}"/>
    <dgm:cxn modelId="{5BF4C36B-AFE6-4703-9ED9-F664355F27D5}" type="presOf" srcId="{9A8308D6-34EA-4094-90E3-F8E598C78D14}" destId="{A15BBB2C-17F1-4AAD-AB2F-3E816A20E0DD}" srcOrd="0" destOrd="0" presId="urn:microsoft.com/office/officeart/2005/8/layout/vList6"/>
    <dgm:cxn modelId="{C4B19554-696F-401C-9121-45768D64FCDC}" type="presOf" srcId="{0F5839D6-C032-490A-A15B-85732B652684}" destId="{37A5A7AF-E946-430C-AB67-E396F4EAE646}" srcOrd="0" destOrd="0" presId="urn:microsoft.com/office/officeart/2005/8/layout/vList6"/>
    <dgm:cxn modelId="{5327EB48-B6AE-48A5-A2A0-E4C39C5DF6AC}" srcId="{EAB0721A-ED16-4986-A9F1-84D29B574592}" destId="{A11F2D4E-40DD-4364-8B07-9DD166DB1BA5}" srcOrd="1" destOrd="0" parTransId="{38B84FBA-0EC2-4421-84B4-0B3BB3546C63}" sibTransId="{5070F2BA-B599-4346-BB2A-A2984EF859FC}"/>
    <dgm:cxn modelId="{548711B6-F794-48DD-98FB-F4E84D5482ED}" type="presOf" srcId="{A745310A-39EF-4EC2-AB8F-22F23A565C7C}" destId="{37A5A7AF-E946-430C-AB67-E396F4EAE646}" srcOrd="0" destOrd="1" presId="urn:microsoft.com/office/officeart/2005/8/layout/vList6"/>
    <dgm:cxn modelId="{6193B7BF-B202-414C-8321-937391F5E520}" srcId="{A11F2D4E-40DD-4364-8B07-9DD166DB1BA5}" destId="{28BDA287-44FA-463C-B0C9-AF61DD6ADE57}" srcOrd="1" destOrd="0" parTransId="{B61E945D-8650-45C5-8A25-E0A96A818E74}" sibTransId="{CAF60115-C192-4792-B419-53C66D2A63F1}"/>
    <dgm:cxn modelId="{E2177011-03E0-47BC-8F52-4866376449BD}" srcId="{9A8308D6-34EA-4094-90E3-F8E598C78D14}" destId="{A745310A-39EF-4EC2-AB8F-22F23A565C7C}" srcOrd="1" destOrd="0" parTransId="{C5C87C99-31A1-4EC0-ADD8-5FDEBD75D3E7}" sibTransId="{55C5935E-522C-4229-A7B5-ACB6ADE1B0CF}"/>
    <dgm:cxn modelId="{57B9410F-30A8-4994-9A9F-ED1D4E1CCCB0}" type="presOf" srcId="{A11F2D4E-40DD-4364-8B07-9DD166DB1BA5}" destId="{4C1297F1-CA4E-4FCB-AF54-E18AD3E8D06D}" srcOrd="0" destOrd="0" presId="urn:microsoft.com/office/officeart/2005/8/layout/vList6"/>
    <dgm:cxn modelId="{2FE8DA34-1436-4960-A791-3E03A49F630E}" type="presOf" srcId="{FA1C27FD-3953-4C10-B78C-0B159F1730E7}" destId="{633AA1E2-1334-453E-A0EB-B9B04FCDBB7C}" srcOrd="0" destOrd="0" presId="urn:microsoft.com/office/officeart/2005/8/layout/vList6"/>
    <dgm:cxn modelId="{01FA8AB3-EFFD-4F29-AF3C-8F6EDE21AD6F}" srcId="{A11F2D4E-40DD-4364-8B07-9DD166DB1BA5}" destId="{FA1C27FD-3953-4C10-B78C-0B159F1730E7}" srcOrd="0" destOrd="0" parTransId="{2C06C2EA-152F-4045-8A85-A73BDD8C82A1}" sibTransId="{CF6B390D-6881-4C78-90DC-DF5A27F357F8}"/>
    <dgm:cxn modelId="{7930CA3E-A699-4B5A-B5BB-850566009051}" type="presOf" srcId="{EAB0721A-ED16-4986-A9F1-84D29B574592}" destId="{6CCD98CE-2D01-44A1-9221-491B769CB64B}" srcOrd="0" destOrd="0" presId="urn:microsoft.com/office/officeart/2005/8/layout/vList6"/>
    <dgm:cxn modelId="{8DE89089-0EFF-46A5-8427-2327ED12AB3D}" type="presParOf" srcId="{6CCD98CE-2D01-44A1-9221-491B769CB64B}" destId="{F785F083-99D8-4FAE-98C3-29DB3AFA43FA}" srcOrd="0" destOrd="0" presId="urn:microsoft.com/office/officeart/2005/8/layout/vList6"/>
    <dgm:cxn modelId="{FE0ABE47-443C-4D58-A033-A39FF7457272}" type="presParOf" srcId="{F785F083-99D8-4FAE-98C3-29DB3AFA43FA}" destId="{A15BBB2C-17F1-4AAD-AB2F-3E816A20E0DD}" srcOrd="0" destOrd="0" presId="urn:microsoft.com/office/officeart/2005/8/layout/vList6"/>
    <dgm:cxn modelId="{E18C424D-9306-438C-9132-08FD3BD3801C}" type="presParOf" srcId="{F785F083-99D8-4FAE-98C3-29DB3AFA43FA}" destId="{37A5A7AF-E946-430C-AB67-E396F4EAE646}" srcOrd="1" destOrd="0" presId="urn:microsoft.com/office/officeart/2005/8/layout/vList6"/>
    <dgm:cxn modelId="{14BBBF23-DD39-498C-B2D6-E0C7405C441D}" type="presParOf" srcId="{6CCD98CE-2D01-44A1-9221-491B769CB64B}" destId="{5A36BE51-B90A-4092-AFE5-285EE804BDF2}" srcOrd="1" destOrd="0" presId="urn:microsoft.com/office/officeart/2005/8/layout/vList6"/>
    <dgm:cxn modelId="{64712915-BB08-4254-9EB6-BCEC4739BBCC}" type="presParOf" srcId="{6CCD98CE-2D01-44A1-9221-491B769CB64B}" destId="{8CC14090-B211-4116-99F6-99CE503D6585}" srcOrd="2" destOrd="0" presId="urn:microsoft.com/office/officeart/2005/8/layout/vList6"/>
    <dgm:cxn modelId="{311BC430-3863-409E-87D9-16E9C5FAE9C9}" type="presParOf" srcId="{8CC14090-B211-4116-99F6-99CE503D6585}" destId="{4C1297F1-CA4E-4FCB-AF54-E18AD3E8D06D}" srcOrd="0" destOrd="0" presId="urn:microsoft.com/office/officeart/2005/8/layout/vList6"/>
    <dgm:cxn modelId="{7257F873-FB36-415D-9E64-A52F13E91D50}" type="presParOf" srcId="{8CC14090-B211-4116-99F6-99CE503D6585}" destId="{633AA1E2-1334-453E-A0EB-B9B04FCDBB7C}" srcOrd="1" destOrd="0" presId="urn:microsoft.com/office/officeart/2005/8/layout/vList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4AED6F-1DB3-4AAA-823E-2731A64FC6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6B77C-6962-42CB-935B-D69B0D188AB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A </a:t>
          </a:r>
          <a:r>
            <a:rPr lang="en-US" dirty="0" err="1" smtClean="0"/>
            <a:t>fotos</a:t>
          </a:r>
          <a:r>
            <a:rPr lang="hu-HU" dirty="0" smtClean="0"/>
            <a:t>zintézis jelentősége</a:t>
          </a:r>
          <a:endParaRPr lang="en-US" dirty="0"/>
        </a:p>
      </dgm:t>
    </dgm:pt>
    <dgm:pt modelId="{995A244F-0DBF-4ED6-A504-CEC559B48DB9}" type="parTrans" cxnId="{D75BC1FA-AB38-4760-B23F-37EC7AF88FB8}">
      <dgm:prSet/>
      <dgm:spPr/>
      <dgm:t>
        <a:bodyPr/>
        <a:lstStyle/>
        <a:p>
          <a:endParaRPr lang="en-US"/>
        </a:p>
      </dgm:t>
    </dgm:pt>
    <dgm:pt modelId="{A161B4A3-ED16-4888-B338-6E55004E0B09}" type="sibTrans" cxnId="{D75BC1FA-AB38-4760-B23F-37EC7AF88FB8}">
      <dgm:prSet/>
      <dgm:spPr/>
      <dgm:t>
        <a:bodyPr/>
        <a:lstStyle/>
        <a:p>
          <a:endParaRPr lang="en-US"/>
        </a:p>
      </dgm:t>
    </dgm:pt>
    <dgm:pt modelId="{F70ABFA4-2284-4EE8-832F-7DC378DEE432}" type="pres">
      <dgm:prSet presAssocID="{C74AED6F-1DB3-4AAA-823E-2731A64FC6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62CAA-7F4D-44A2-A988-A6DDE7C9C40D}" type="pres">
      <dgm:prSet presAssocID="{DF36B77C-6962-42CB-935B-D69B0D188ABE}" presName="circle1" presStyleLbl="node1" presStyleIdx="0" presStyleCnt="1"/>
      <dgm:spPr>
        <a:solidFill>
          <a:schemeClr val="accent3">
            <a:lumMod val="50000"/>
          </a:schemeClr>
        </a:solidFill>
      </dgm:spPr>
    </dgm:pt>
    <dgm:pt modelId="{EE3C5804-EEAD-46A6-BA11-256797587F36}" type="pres">
      <dgm:prSet presAssocID="{DF36B77C-6962-42CB-935B-D69B0D188ABE}" presName="space" presStyleCnt="0"/>
      <dgm:spPr/>
    </dgm:pt>
    <dgm:pt modelId="{94F63851-B13A-49DC-9839-902952C87F1B}" type="pres">
      <dgm:prSet presAssocID="{DF36B77C-6962-42CB-935B-D69B0D188ABE}" presName="rect1" presStyleLbl="alignAcc1" presStyleIdx="0" presStyleCnt="1" custLinFactY="14861" custLinFactNeighborX="12975" custLinFactNeighborY="100000"/>
      <dgm:spPr/>
      <dgm:t>
        <a:bodyPr/>
        <a:lstStyle/>
        <a:p>
          <a:endParaRPr lang="en-US"/>
        </a:p>
      </dgm:t>
    </dgm:pt>
    <dgm:pt modelId="{0B76A8EB-21D6-4DEC-8CF0-D62FC3FC9E7C}" type="pres">
      <dgm:prSet presAssocID="{DF36B77C-6962-42CB-935B-D69B0D188AB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755EE-303E-4B54-AED6-1EE0CF157336}" type="presOf" srcId="{DF36B77C-6962-42CB-935B-D69B0D188ABE}" destId="{94F63851-B13A-49DC-9839-902952C87F1B}" srcOrd="0" destOrd="0" presId="urn:microsoft.com/office/officeart/2005/8/layout/target3"/>
    <dgm:cxn modelId="{18F5E46E-292B-40E4-A412-B65816FCD1DA}" type="presOf" srcId="{C74AED6F-1DB3-4AAA-823E-2731A64FC63A}" destId="{F70ABFA4-2284-4EE8-832F-7DC378DEE432}" srcOrd="0" destOrd="0" presId="urn:microsoft.com/office/officeart/2005/8/layout/target3"/>
    <dgm:cxn modelId="{4EC89658-6643-48D8-94F0-4B890E11FD02}" type="presOf" srcId="{DF36B77C-6962-42CB-935B-D69B0D188ABE}" destId="{0B76A8EB-21D6-4DEC-8CF0-D62FC3FC9E7C}" srcOrd="1" destOrd="0" presId="urn:microsoft.com/office/officeart/2005/8/layout/target3"/>
    <dgm:cxn modelId="{D75BC1FA-AB38-4760-B23F-37EC7AF88FB8}" srcId="{C74AED6F-1DB3-4AAA-823E-2731A64FC63A}" destId="{DF36B77C-6962-42CB-935B-D69B0D188ABE}" srcOrd="0" destOrd="0" parTransId="{995A244F-0DBF-4ED6-A504-CEC559B48DB9}" sibTransId="{A161B4A3-ED16-4888-B338-6E55004E0B09}"/>
    <dgm:cxn modelId="{6ED08533-E39D-498A-AEC1-E99F1D9344E8}" type="presParOf" srcId="{F70ABFA4-2284-4EE8-832F-7DC378DEE432}" destId="{1CB62CAA-7F4D-44A2-A988-A6DDE7C9C40D}" srcOrd="0" destOrd="0" presId="urn:microsoft.com/office/officeart/2005/8/layout/target3"/>
    <dgm:cxn modelId="{30F9B6BF-05D6-49C8-9B7E-1486FFBDB4EF}" type="presParOf" srcId="{F70ABFA4-2284-4EE8-832F-7DC378DEE432}" destId="{EE3C5804-EEAD-46A6-BA11-256797587F36}" srcOrd="1" destOrd="0" presId="urn:microsoft.com/office/officeart/2005/8/layout/target3"/>
    <dgm:cxn modelId="{E16432B4-6612-4E3A-9065-04118D4C0965}" type="presParOf" srcId="{F70ABFA4-2284-4EE8-832F-7DC378DEE432}" destId="{94F63851-B13A-49DC-9839-902952C87F1B}" srcOrd="2" destOrd="0" presId="urn:microsoft.com/office/officeart/2005/8/layout/target3"/>
    <dgm:cxn modelId="{0B35EB76-1127-49DA-8C3F-1F02039F3FB6}" type="presParOf" srcId="{F70ABFA4-2284-4EE8-832F-7DC378DEE432}" destId="{0B76A8EB-21D6-4DEC-8CF0-D62FC3FC9E7C}" srcOrd="3" destOrd="0" presId="urn:microsoft.com/office/officeart/2005/8/layout/targe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FD15067-359C-4DAF-8F20-659D863B8F9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AB6F3-AE8E-4DAE-9F92-EF41A2AEC992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hu-HU" dirty="0" smtClean="0"/>
            <a:t>A legfontosabb szervesanyagképző -folyamat</a:t>
          </a:r>
          <a:endParaRPr lang="en-US" dirty="0"/>
        </a:p>
      </dgm:t>
    </dgm:pt>
    <dgm:pt modelId="{9F90CAC3-DFCE-4F87-BDB5-FBF55EB78D94}" type="parTrans" cxnId="{781631C7-E0FF-422C-97C7-E626D19C2D93}">
      <dgm:prSet/>
      <dgm:spPr/>
      <dgm:t>
        <a:bodyPr/>
        <a:lstStyle/>
        <a:p>
          <a:endParaRPr lang="en-US"/>
        </a:p>
      </dgm:t>
    </dgm:pt>
    <dgm:pt modelId="{C4DCA2AC-889A-45B5-97A1-D130D700DB08}" type="sibTrans" cxnId="{781631C7-E0FF-422C-97C7-E626D19C2D93}">
      <dgm:prSet/>
      <dgm:spPr/>
      <dgm:t>
        <a:bodyPr/>
        <a:lstStyle/>
        <a:p>
          <a:endParaRPr lang="en-US"/>
        </a:p>
      </dgm:t>
    </dgm:pt>
    <dgm:pt modelId="{9C97C66C-08BD-4CC7-A055-3366DBDDF8A9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hu-HU" dirty="0" smtClean="0"/>
            <a:t>Biztosítja a légkör állandó összetételét</a:t>
          </a:r>
          <a:endParaRPr lang="en-US" dirty="0"/>
        </a:p>
      </dgm:t>
    </dgm:pt>
    <dgm:pt modelId="{8BE00860-FD0A-4764-A98E-AF1AD4975017}" type="parTrans" cxnId="{DF5900E9-9087-434E-9A3F-DBE45C44B41E}">
      <dgm:prSet/>
      <dgm:spPr/>
      <dgm:t>
        <a:bodyPr/>
        <a:lstStyle/>
        <a:p>
          <a:endParaRPr lang="en-US"/>
        </a:p>
      </dgm:t>
    </dgm:pt>
    <dgm:pt modelId="{F331E4DC-C221-4EC3-B8EA-198BC686F0DE}" type="sibTrans" cxnId="{DF5900E9-9087-434E-9A3F-DBE45C44B41E}">
      <dgm:prSet/>
      <dgm:spPr/>
      <dgm:t>
        <a:bodyPr/>
        <a:lstStyle/>
        <a:p>
          <a:endParaRPr lang="en-US"/>
        </a:p>
      </dgm:t>
    </dgm:pt>
    <dgm:pt modelId="{7CAA2533-B2A2-4F2E-9771-CE3C76973C6B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hu-HU" dirty="0" smtClean="0"/>
            <a:t>Biztosítja a heterotróf élőlények számára a táplálékot</a:t>
          </a:r>
          <a:endParaRPr lang="en-US" dirty="0"/>
        </a:p>
      </dgm:t>
    </dgm:pt>
    <dgm:pt modelId="{ADABAD29-2037-4C77-B054-554BC5A0ECA7}" type="parTrans" cxnId="{DE5F14E7-6750-4A0D-9C71-4244B6B41CE0}">
      <dgm:prSet/>
      <dgm:spPr/>
      <dgm:t>
        <a:bodyPr/>
        <a:lstStyle/>
        <a:p>
          <a:endParaRPr lang="en-US"/>
        </a:p>
      </dgm:t>
    </dgm:pt>
    <dgm:pt modelId="{B49E5E1F-C57A-4E53-8683-EF8E276AC789}" type="sibTrans" cxnId="{DE5F14E7-6750-4A0D-9C71-4244B6B41CE0}">
      <dgm:prSet/>
      <dgm:spPr/>
      <dgm:t>
        <a:bodyPr/>
        <a:lstStyle/>
        <a:p>
          <a:endParaRPr lang="en-US"/>
        </a:p>
      </dgm:t>
    </dgm:pt>
    <dgm:pt modelId="{2A8EBE06-D635-4C9A-9F67-E41270086C87}" type="pres">
      <dgm:prSet presAssocID="{FFD15067-359C-4DAF-8F20-659D863B8F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00A4C-09EF-49A7-A9ED-748B8AAE9715}" type="pres">
      <dgm:prSet presAssocID="{32EAB6F3-AE8E-4DAE-9F92-EF41A2AEC99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E22A4-A3F0-4051-A91E-16613628B9C2}" type="pres">
      <dgm:prSet presAssocID="{C4DCA2AC-889A-45B5-97A1-D130D700DB08}" presName="space" presStyleCnt="0"/>
      <dgm:spPr/>
    </dgm:pt>
    <dgm:pt modelId="{1F27AE72-FD93-4502-AB0F-F0F0F6713565}" type="pres">
      <dgm:prSet presAssocID="{9C97C66C-08BD-4CC7-A055-3366DBDDF8A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D98A0-7439-4D97-8C47-F6FE9B28A402}" type="pres">
      <dgm:prSet presAssocID="{F331E4DC-C221-4EC3-B8EA-198BC686F0DE}" presName="space" presStyleCnt="0"/>
      <dgm:spPr/>
    </dgm:pt>
    <dgm:pt modelId="{2F54212B-5939-4337-90EF-01AED4FA665D}" type="pres">
      <dgm:prSet presAssocID="{7CAA2533-B2A2-4F2E-9771-CE3C76973C6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F14E7-6750-4A0D-9C71-4244B6B41CE0}" srcId="{FFD15067-359C-4DAF-8F20-659D863B8F9C}" destId="{7CAA2533-B2A2-4F2E-9771-CE3C76973C6B}" srcOrd="2" destOrd="0" parTransId="{ADABAD29-2037-4C77-B054-554BC5A0ECA7}" sibTransId="{B49E5E1F-C57A-4E53-8683-EF8E276AC789}"/>
    <dgm:cxn modelId="{15D802CF-A26D-46DC-A2BC-746E3C03DF8F}" type="presOf" srcId="{FFD15067-359C-4DAF-8F20-659D863B8F9C}" destId="{2A8EBE06-D635-4C9A-9F67-E41270086C87}" srcOrd="0" destOrd="0" presId="urn:microsoft.com/office/officeart/2005/8/layout/venn3"/>
    <dgm:cxn modelId="{781631C7-E0FF-422C-97C7-E626D19C2D93}" srcId="{FFD15067-359C-4DAF-8F20-659D863B8F9C}" destId="{32EAB6F3-AE8E-4DAE-9F92-EF41A2AEC992}" srcOrd="0" destOrd="0" parTransId="{9F90CAC3-DFCE-4F87-BDB5-FBF55EB78D94}" sibTransId="{C4DCA2AC-889A-45B5-97A1-D130D700DB08}"/>
    <dgm:cxn modelId="{ABF4E553-3968-497C-B493-DE00CFBA8E18}" type="presOf" srcId="{7CAA2533-B2A2-4F2E-9771-CE3C76973C6B}" destId="{2F54212B-5939-4337-90EF-01AED4FA665D}" srcOrd="0" destOrd="0" presId="urn:microsoft.com/office/officeart/2005/8/layout/venn3"/>
    <dgm:cxn modelId="{DF5900E9-9087-434E-9A3F-DBE45C44B41E}" srcId="{FFD15067-359C-4DAF-8F20-659D863B8F9C}" destId="{9C97C66C-08BD-4CC7-A055-3366DBDDF8A9}" srcOrd="1" destOrd="0" parTransId="{8BE00860-FD0A-4764-A98E-AF1AD4975017}" sibTransId="{F331E4DC-C221-4EC3-B8EA-198BC686F0DE}"/>
    <dgm:cxn modelId="{C0BC7329-D8B1-46B5-B3FD-300CC9FC0E75}" type="presOf" srcId="{32EAB6F3-AE8E-4DAE-9F92-EF41A2AEC992}" destId="{B1A00A4C-09EF-49A7-A9ED-748B8AAE9715}" srcOrd="0" destOrd="0" presId="urn:microsoft.com/office/officeart/2005/8/layout/venn3"/>
    <dgm:cxn modelId="{8D76849E-796F-48E0-B26A-E63FB0DD6FB2}" type="presOf" srcId="{9C97C66C-08BD-4CC7-A055-3366DBDDF8A9}" destId="{1F27AE72-FD93-4502-AB0F-F0F0F6713565}" srcOrd="0" destOrd="0" presId="urn:microsoft.com/office/officeart/2005/8/layout/venn3"/>
    <dgm:cxn modelId="{652B410E-3B8E-4928-9265-09F6CEC028DC}" type="presParOf" srcId="{2A8EBE06-D635-4C9A-9F67-E41270086C87}" destId="{B1A00A4C-09EF-49A7-A9ED-748B8AAE9715}" srcOrd="0" destOrd="0" presId="urn:microsoft.com/office/officeart/2005/8/layout/venn3"/>
    <dgm:cxn modelId="{DBFDF354-EE85-42AF-89BA-5C85327E5982}" type="presParOf" srcId="{2A8EBE06-D635-4C9A-9F67-E41270086C87}" destId="{1B5E22A4-A3F0-4051-A91E-16613628B9C2}" srcOrd="1" destOrd="0" presId="urn:microsoft.com/office/officeart/2005/8/layout/venn3"/>
    <dgm:cxn modelId="{B3FE6D97-5912-4D34-8724-5ECDA2F022AB}" type="presParOf" srcId="{2A8EBE06-D635-4C9A-9F67-E41270086C87}" destId="{1F27AE72-FD93-4502-AB0F-F0F0F6713565}" srcOrd="2" destOrd="0" presId="urn:microsoft.com/office/officeart/2005/8/layout/venn3"/>
    <dgm:cxn modelId="{3B0F8DA3-FCA8-44C0-8BDC-39C9B4D72F74}" type="presParOf" srcId="{2A8EBE06-D635-4C9A-9F67-E41270086C87}" destId="{800D98A0-7439-4D97-8C47-F6FE9B28A402}" srcOrd="3" destOrd="0" presId="urn:microsoft.com/office/officeart/2005/8/layout/venn3"/>
    <dgm:cxn modelId="{987B6A81-735E-440A-85FA-EFEE38F9D3C4}" type="presParOf" srcId="{2A8EBE06-D635-4C9A-9F67-E41270086C87}" destId="{2F54212B-5939-4337-90EF-01AED4FA665D}" srcOrd="4" destOrd="0" presId="urn:microsoft.com/office/officeart/2005/8/layout/venn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49EDA65-2362-4A13-AFDB-0AFE2567A5A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DD311-BCED-4CC4-AC9C-9255D9498E2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/>
            <a:t>A k</a:t>
          </a:r>
          <a:r>
            <a:rPr lang="hu-HU" dirty="0" smtClean="0"/>
            <a:t>örnyezeti tényezők hatása a fotoszintézisre</a:t>
          </a:r>
          <a:endParaRPr lang="en-US" dirty="0"/>
        </a:p>
      </dgm:t>
    </dgm:pt>
    <dgm:pt modelId="{AD2873E8-09E9-4D33-8C00-776BBFA03BB9}" type="parTrans" cxnId="{C3B72995-77D6-4427-87FA-94D786146F16}">
      <dgm:prSet/>
      <dgm:spPr/>
      <dgm:t>
        <a:bodyPr/>
        <a:lstStyle/>
        <a:p>
          <a:endParaRPr lang="en-US"/>
        </a:p>
      </dgm:t>
    </dgm:pt>
    <dgm:pt modelId="{8EB5C6CA-5734-4EF8-AED7-DD465C046404}" type="sibTrans" cxnId="{C3B72995-77D6-4427-87FA-94D786146F16}">
      <dgm:prSet/>
      <dgm:spPr/>
      <dgm:t>
        <a:bodyPr/>
        <a:lstStyle/>
        <a:p>
          <a:endParaRPr lang="en-US"/>
        </a:p>
      </dgm:t>
    </dgm:pt>
    <dgm:pt modelId="{0089919A-F65C-4DD7-B49A-B8DBC2EBDFD6}" type="pres">
      <dgm:prSet presAssocID="{249EDA65-2362-4A13-AFDB-0AFE2567A5A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3D7D13-4128-41BD-B4FA-38D3F97700D8}" type="pres">
      <dgm:prSet presAssocID="{305DD311-BCED-4CC4-AC9C-9255D9498E2C}" presName="circle1" presStyleLbl="node1" presStyleIdx="0" presStyleCnt="1"/>
      <dgm:spPr>
        <a:solidFill>
          <a:schemeClr val="accent3">
            <a:lumMod val="50000"/>
          </a:schemeClr>
        </a:solidFill>
      </dgm:spPr>
    </dgm:pt>
    <dgm:pt modelId="{7C92337D-0FF4-4A15-89BB-878975A785C3}" type="pres">
      <dgm:prSet presAssocID="{305DD311-BCED-4CC4-AC9C-9255D9498E2C}" presName="space" presStyleCnt="0"/>
      <dgm:spPr/>
    </dgm:pt>
    <dgm:pt modelId="{360A2A8F-54AF-4DBB-AE7E-E7E8477C57DB}" type="pres">
      <dgm:prSet presAssocID="{305DD311-BCED-4CC4-AC9C-9255D9498E2C}" presName="rect1" presStyleLbl="alignAcc1" presStyleIdx="0" presStyleCnt="1"/>
      <dgm:spPr/>
      <dgm:t>
        <a:bodyPr/>
        <a:lstStyle/>
        <a:p>
          <a:endParaRPr lang="en-US"/>
        </a:p>
      </dgm:t>
    </dgm:pt>
    <dgm:pt modelId="{F01D3D3B-5940-45E6-B808-CB6984BFD8AF}" type="pres">
      <dgm:prSet presAssocID="{305DD311-BCED-4CC4-AC9C-9255D9498E2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90BD4-98CF-4214-B420-2591C7AB8B5E}" type="presOf" srcId="{305DD311-BCED-4CC4-AC9C-9255D9498E2C}" destId="{F01D3D3B-5940-45E6-B808-CB6984BFD8AF}" srcOrd="1" destOrd="0" presId="urn:microsoft.com/office/officeart/2005/8/layout/target3"/>
    <dgm:cxn modelId="{FE57635D-3A4F-4F79-BD04-E62936574A9B}" type="presOf" srcId="{305DD311-BCED-4CC4-AC9C-9255D9498E2C}" destId="{360A2A8F-54AF-4DBB-AE7E-E7E8477C57DB}" srcOrd="0" destOrd="0" presId="urn:microsoft.com/office/officeart/2005/8/layout/target3"/>
    <dgm:cxn modelId="{C3B72995-77D6-4427-87FA-94D786146F16}" srcId="{249EDA65-2362-4A13-AFDB-0AFE2567A5A1}" destId="{305DD311-BCED-4CC4-AC9C-9255D9498E2C}" srcOrd="0" destOrd="0" parTransId="{AD2873E8-09E9-4D33-8C00-776BBFA03BB9}" sibTransId="{8EB5C6CA-5734-4EF8-AED7-DD465C046404}"/>
    <dgm:cxn modelId="{32D8DF1C-6BE4-4240-A3A1-51CCA0661D40}" type="presOf" srcId="{249EDA65-2362-4A13-AFDB-0AFE2567A5A1}" destId="{0089919A-F65C-4DD7-B49A-B8DBC2EBDFD6}" srcOrd="0" destOrd="0" presId="urn:microsoft.com/office/officeart/2005/8/layout/target3"/>
    <dgm:cxn modelId="{4F1E8CD8-6653-4469-986F-53D1A29566A9}" type="presParOf" srcId="{0089919A-F65C-4DD7-B49A-B8DBC2EBDFD6}" destId="{193D7D13-4128-41BD-B4FA-38D3F97700D8}" srcOrd="0" destOrd="0" presId="urn:microsoft.com/office/officeart/2005/8/layout/target3"/>
    <dgm:cxn modelId="{CA8E0A47-34DC-4CDA-850E-064EA13B2AD9}" type="presParOf" srcId="{0089919A-F65C-4DD7-B49A-B8DBC2EBDFD6}" destId="{7C92337D-0FF4-4A15-89BB-878975A785C3}" srcOrd="1" destOrd="0" presId="urn:microsoft.com/office/officeart/2005/8/layout/target3"/>
    <dgm:cxn modelId="{7BD65D01-AD66-4781-A237-ACA432D8F817}" type="presParOf" srcId="{0089919A-F65C-4DD7-B49A-B8DBC2EBDFD6}" destId="{360A2A8F-54AF-4DBB-AE7E-E7E8477C57DB}" srcOrd="2" destOrd="0" presId="urn:microsoft.com/office/officeart/2005/8/layout/target3"/>
    <dgm:cxn modelId="{3740D8EF-FB81-4D9A-9263-9FDD422472DE}" type="presParOf" srcId="{0089919A-F65C-4DD7-B49A-B8DBC2EBDFD6}" destId="{F01D3D3B-5940-45E6-B808-CB6984BFD8AF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C861D-5923-4EE8-8CEE-E8AD720F7429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8CAD7-BCDE-41BB-87B2-735FB75A2E69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dirty="0" smtClean="0"/>
            <a:t>AUTOTRÓF ÉS HETEROTRÓF TÁPLÁLKOZÁSI FORMÁK</a:t>
          </a:r>
          <a:endParaRPr lang="en-US" dirty="0"/>
        </a:p>
      </dgm:t>
    </dgm:pt>
    <dgm:pt modelId="{82C9E35B-AAA7-4DFB-89BC-4FE8E82479F0}" type="parTrans" cxnId="{FB0791A7-6C27-460E-B45E-573301FD5067}">
      <dgm:prSet/>
      <dgm:spPr/>
      <dgm:t>
        <a:bodyPr/>
        <a:lstStyle/>
        <a:p>
          <a:endParaRPr lang="en-US"/>
        </a:p>
      </dgm:t>
    </dgm:pt>
    <dgm:pt modelId="{67255A14-969D-4CC5-B4E6-E0225E908327}" type="sibTrans" cxnId="{FB0791A7-6C27-460E-B45E-573301FD5067}">
      <dgm:prSet/>
      <dgm:spPr/>
      <dgm:t>
        <a:bodyPr/>
        <a:lstStyle/>
        <a:p>
          <a:endParaRPr lang="en-US"/>
        </a:p>
      </dgm:t>
    </dgm:pt>
    <dgm:pt modelId="{4238EB90-3FC9-4E0C-9CF1-D2CC544FBB7C}" type="pres">
      <dgm:prSet presAssocID="{D43C861D-5923-4EE8-8CEE-E8AD720F74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763605-05D3-45C8-850C-9BC075EC297C}" type="pres">
      <dgm:prSet presAssocID="{0868CAD7-BCDE-41BB-87B2-735FB75A2E69}" presName="root" presStyleCnt="0"/>
      <dgm:spPr/>
    </dgm:pt>
    <dgm:pt modelId="{DA2CEE45-B158-4D25-A57C-E7CDA62F1D2E}" type="pres">
      <dgm:prSet presAssocID="{0868CAD7-BCDE-41BB-87B2-735FB75A2E69}" presName="rootComposite" presStyleCnt="0"/>
      <dgm:spPr/>
    </dgm:pt>
    <dgm:pt modelId="{90DFEAE2-5A74-4710-A84D-3BA6141C3FE9}" type="pres">
      <dgm:prSet presAssocID="{0868CAD7-BCDE-41BB-87B2-735FB75A2E69}" presName="rootText" presStyleLbl="node1" presStyleIdx="0" presStyleCnt="1" custScaleX="17031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6A733-22D3-4525-B77D-64268F694059}" type="pres">
      <dgm:prSet presAssocID="{0868CAD7-BCDE-41BB-87B2-735FB75A2E69}" presName="rootConnector" presStyleLbl="node1" presStyleIdx="0" presStyleCnt="1"/>
      <dgm:spPr/>
      <dgm:t>
        <a:bodyPr/>
        <a:lstStyle/>
        <a:p>
          <a:endParaRPr lang="en-US"/>
        </a:p>
      </dgm:t>
    </dgm:pt>
    <dgm:pt modelId="{A5D5FC8D-713B-4FA9-8C41-17A9DDF9B307}" type="pres">
      <dgm:prSet presAssocID="{0868CAD7-BCDE-41BB-87B2-735FB75A2E69}" presName="childShape" presStyleCnt="0"/>
      <dgm:spPr/>
    </dgm:pt>
  </dgm:ptLst>
  <dgm:cxnLst>
    <dgm:cxn modelId="{60607900-AAE0-4C7C-A739-75145464F4C3}" type="presOf" srcId="{0868CAD7-BCDE-41BB-87B2-735FB75A2E69}" destId="{9826A733-22D3-4525-B77D-64268F694059}" srcOrd="1" destOrd="0" presId="urn:microsoft.com/office/officeart/2005/8/layout/hierarchy3"/>
    <dgm:cxn modelId="{A35F5852-7367-4A98-B1B5-115FBD7F7705}" type="presOf" srcId="{D43C861D-5923-4EE8-8CEE-E8AD720F7429}" destId="{4238EB90-3FC9-4E0C-9CF1-D2CC544FBB7C}" srcOrd="0" destOrd="0" presId="urn:microsoft.com/office/officeart/2005/8/layout/hierarchy3"/>
    <dgm:cxn modelId="{FB0791A7-6C27-460E-B45E-573301FD5067}" srcId="{D43C861D-5923-4EE8-8CEE-E8AD720F7429}" destId="{0868CAD7-BCDE-41BB-87B2-735FB75A2E69}" srcOrd="0" destOrd="0" parTransId="{82C9E35B-AAA7-4DFB-89BC-4FE8E82479F0}" sibTransId="{67255A14-969D-4CC5-B4E6-E0225E908327}"/>
    <dgm:cxn modelId="{496246EA-C1D8-477F-B6D8-1733B8191FB4}" type="presOf" srcId="{0868CAD7-BCDE-41BB-87B2-735FB75A2E69}" destId="{90DFEAE2-5A74-4710-A84D-3BA6141C3FE9}" srcOrd="0" destOrd="0" presId="urn:microsoft.com/office/officeart/2005/8/layout/hierarchy3"/>
    <dgm:cxn modelId="{38818A01-C17D-4C35-B54A-EABC204B5955}" type="presParOf" srcId="{4238EB90-3FC9-4E0C-9CF1-D2CC544FBB7C}" destId="{32763605-05D3-45C8-850C-9BC075EC297C}" srcOrd="0" destOrd="0" presId="urn:microsoft.com/office/officeart/2005/8/layout/hierarchy3"/>
    <dgm:cxn modelId="{3AA49CAE-4D1C-450E-A00F-855950E29147}" type="presParOf" srcId="{32763605-05D3-45C8-850C-9BC075EC297C}" destId="{DA2CEE45-B158-4D25-A57C-E7CDA62F1D2E}" srcOrd="0" destOrd="0" presId="urn:microsoft.com/office/officeart/2005/8/layout/hierarchy3"/>
    <dgm:cxn modelId="{E6624E58-6FE2-466B-9E9A-42EC55F12222}" type="presParOf" srcId="{DA2CEE45-B158-4D25-A57C-E7CDA62F1D2E}" destId="{90DFEAE2-5A74-4710-A84D-3BA6141C3FE9}" srcOrd="0" destOrd="0" presId="urn:microsoft.com/office/officeart/2005/8/layout/hierarchy3"/>
    <dgm:cxn modelId="{4E181B18-37F4-4FB9-9AA3-001271C1EBDB}" type="presParOf" srcId="{DA2CEE45-B158-4D25-A57C-E7CDA62F1D2E}" destId="{9826A733-22D3-4525-B77D-64268F694059}" srcOrd="1" destOrd="0" presId="urn:microsoft.com/office/officeart/2005/8/layout/hierarchy3"/>
    <dgm:cxn modelId="{99DC3A06-3747-410D-B4E1-B398089C6C1B}" type="presParOf" srcId="{32763605-05D3-45C8-850C-9BC075EC297C}" destId="{A5D5FC8D-713B-4FA9-8C41-17A9DDF9B307}" srcOrd="1" destOrd="0" presId="urn:microsoft.com/office/officeart/2005/8/layout/hierarchy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0DDE2D-3630-4748-BABD-63369C6E49C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8EC17-BB38-4F3A-99CB-59A2ED64FD5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000" b="1" dirty="0" smtClean="0"/>
            <a:t>Fény</a:t>
          </a:r>
          <a:r>
            <a:rPr lang="hu-HU" sz="2000" dirty="0" smtClean="0"/>
            <a:t> – az erősségének függvényében növekszik a fotoszintézis</a:t>
          </a:r>
          <a:endParaRPr lang="en-US" sz="2000" dirty="0"/>
        </a:p>
      </dgm:t>
    </dgm:pt>
    <dgm:pt modelId="{C8732480-73F3-425E-BD01-4F6729A1BB38}" type="parTrans" cxnId="{AF639704-5EFA-4136-838A-D1B967C986B9}">
      <dgm:prSet/>
      <dgm:spPr/>
      <dgm:t>
        <a:bodyPr/>
        <a:lstStyle/>
        <a:p>
          <a:endParaRPr lang="en-US"/>
        </a:p>
      </dgm:t>
    </dgm:pt>
    <dgm:pt modelId="{0699F1C8-8DFB-4C98-85E4-BC2BA5960696}" type="sibTrans" cxnId="{AF639704-5EFA-4136-838A-D1B967C986B9}">
      <dgm:prSet/>
      <dgm:spPr/>
      <dgm:t>
        <a:bodyPr/>
        <a:lstStyle/>
        <a:p>
          <a:endParaRPr lang="en-US"/>
        </a:p>
      </dgm:t>
    </dgm:pt>
    <dgm:pt modelId="{C4F7F9D1-05B7-4D77-A28A-0AB0E8013FC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u-HU" sz="2000" b="1" dirty="0" smtClean="0"/>
            <a:t>Hőmérséklet</a:t>
          </a:r>
          <a:r>
            <a:rPr lang="hu-HU" sz="2000" dirty="0" smtClean="0"/>
            <a:t> – különböző fajok különböző hőmérsékleti viszonyokhoz alkalmazkodtak</a:t>
          </a:r>
          <a:endParaRPr lang="en-US" sz="2000" dirty="0"/>
        </a:p>
      </dgm:t>
    </dgm:pt>
    <dgm:pt modelId="{A3AB5821-1267-4C50-B062-0148F78DC5DE}" type="parTrans" cxnId="{981C3F3D-8F72-4EC7-A8C8-5D4D8A689938}">
      <dgm:prSet/>
      <dgm:spPr/>
      <dgm:t>
        <a:bodyPr/>
        <a:lstStyle/>
        <a:p>
          <a:endParaRPr lang="en-US"/>
        </a:p>
      </dgm:t>
    </dgm:pt>
    <dgm:pt modelId="{5255A2B9-592C-4392-BB40-94D470AD07CC}" type="sibTrans" cxnId="{981C3F3D-8F72-4EC7-A8C8-5D4D8A689938}">
      <dgm:prSet/>
      <dgm:spPr/>
      <dgm:t>
        <a:bodyPr/>
        <a:lstStyle/>
        <a:p>
          <a:endParaRPr lang="en-US"/>
        </a:p>
      </dgm:t>
    </dgm:pt>
    <dgm:pt modelId="{985C0A08-91D9-4462-ABB6-3507002EE9D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u-HU" sz="2000" b="1" dirty="0" smtClean="0"/>
            <a:t>Nedvesség</a:t>
          </a:r>
          <a:r>
            <a:rPr lang="hu-HU" sz="2000" dirty="0" smtClean="0"/>
            <a:t> – </a:t>
          </a:r>
          <a:r>
            <a:rPr lang="en-US" sz="2000" dirty="0" smtClean="0"/>
            <a:t>a </a:t>
          </a:r>
          <a:r>
            <a:rPr lang="hu-HU" sz="2000" dirty="0" smtClean="0"/>
            <a:t>vízhiány  lassítja a fotoszintézist, növeli a citoplazma sűrűségét, a gázcserenyílások zártak</a:t>
          </a:r>
          <a:endParaRPr lang="en-US" sz="2000" dirty="0"/>
        </a:p>
      </dgm:t>
    </dgm:pt>
    <dgm:pt modelId="{71C785F9-5C6B-44ED-9CC1-B4A4A9FE546E}" type="parTrans" cxnId="{8A9DCD23-BBFC-48BC-B439-81292C99621A}">
      <dgm:prSet/>
      <dgm:spPr/>
      <dgm:t>
        <a:bodyPr/>
        <a:lstStyle/>
        <a:p>
          <a:endParaRPr lang="en-US"/>
        </a:p>
      </dgm:t>
    </dgm:pt>
    <dgm:pt modelId="{6E507EA8-1E51-4246-A827-39DB905034CE}" type="sibTrans" cxnId="{8A9DCD23-BBFC-48BC-B439-81292C99621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0856037-ACD0-43DE-8C42-011F85269B0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u-HU" sz="2000" b="1" dirty="0" smtClean="0"/>
            <a:t>CO2-koncentráció</a:t>
          </a:r>
          <a:r>
            <a:rPr lang="hu-HU" sz="2000" dirty="0" smtClean="0"/>
            <a:t> – alsó határ </a:t>
          </a:r>
          <a:r>
            <a:rPr lang="en-US" sz="2000" dirty="0" smtClean="0"/>
            <a:t>0,01%, 2-5% </a:t>
          </a:r>
          <a:r>
            <a:rPr lang="hu-HU" sz="2000" dirty="0" smtClean="0"/>
            <a:t>-</a:t>
          </a:r>
          <a:r>
            <a:rPr lang="en-US" sz="2000" dirty="0" err="1" smtClean="0"/>
            <a:t>os</a:t>
          </a:r>
          <a:r>
            <a:rPr lang="en-US" sz="2000" dirty="0" smtClean="0"/>
            <a:t> </a:t>
          </a:r>
          <a:r>
            <a:rPr lang="hu-HU" sz="2000" dirty="0" smtClean="0"/>
            <a:t> koncentráció esetén mérgező</a:t>
          </a:r>
        </a:p>
      </dgm:t>
    </dgm:pt>
    <dgm:pt modelId="{4A185D72-0F97-4733-BF71-E84B37E299BA}" type="parTrans" cxnId="{5E3F72EA-46FB-4905-9AB1-DA380668AD47}">
      <dgm:prSet/>
      <dgm:spPr/>
      <dgm:t>
        <a:bodyPr/>
        <a:lstStyle/>
        <a:p>
          <a:endParaRPr lang="en-US"/>
        </a:p>
      </dgm:t>
    </dgm:pt>
    <dgm:pt modelId="{47A01151-D395-4394-868D-7C13209DE244}" type="sibTrans" cxnId="{5E3F72EA-46FB-4905-9AB1-DA380668AD47}">
      <dgm:prSet/>
      <dgm:spPr/>
      <dgm:t>
        <a:bodyPr/>
        <a:lstStyle/>
        <a:p>
          <a:endParaRPr lang="en-US"/>
        </a:p>
      </dgm:t>
    </dgm:pt>
    <dgm:pt modelId="{A95EDBCD-9F70-44F6-B63D-BAAB355F61B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u-HU" sz="2000" b="1" dirty="0" smtClean="0"/>
            <a:t>Ásványi sók </a:t>
          </a:r>
          <a:r>
            <a:rPr lang="hu-HU" sz="2000" dirty="0" smtClean="0"/>
            <a:t>– részt vesznek a szerves anyagok képzésében </a:t>
          </a:r>
        </a:p>
      </dgm:t>
    </dgm:pt>
    <dgm:pt modelId="{F63DEA76-3429-4258-B5F5-9FD4199EBDDE}" type="parTrans" cxnId="{861CBF80-6BE7-4886-87C2-FEC7E24C2984}">
      <dgm:prSet/>
      <dgm:spPr/>
      <dgm:t>
        <a:bodyPr/>
        <a:lstStyle/>
        <a:p>
          <a:endParaRPr lang="en-US"/>
        </a:p>
      </dgm:t>
    </dgm:pt>
    <dgm:pt modelId="{719FA0D4-757A-4126-ABA4-4BA50D3336BC}" type="sibTrans" cxnId="{861CBF80-6BE7-4886-87C2-FEC7E24C2984}">
      <dgm:prSet/>
      <dgm:spPr/>
      <dgm:t>
        <a:bodyPr/>
        <a:lstStyle/>
        <a:p>
          <a:endParaRPr lang="en-US"/>
        </a:p>
      </dgm:t>
    </dgm:pt>
    <dgm:pt modelId="{B5F5DF11-A5B1-4703-BFF2-BCB6BF560DC1}" type="pres">
      <dgm:prSet presAssocID="{0F0DDE2D-3630-4748-BABD-63369C6E49C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62C66FB-B821-41CC-BEC5-0F01AABA05EF}" type="pres">
      <dgm:prSet presAssocID="{9D18EC17-BB38-4F3A-99CB-59A2ED64FD58}" presName="compNode" presStyleCnt="0"/>
      <dgm:spPr/>
    </dgm:pt>
    <dgm:pt modelId="{38880755-9F2A-4C32-B339-EF84E7C8DF58}" type="pres">
      <dgm:prSet presAssocID="{9D18EC17-BB38-4F3A-99CB-59A2ED64FD58}" presName="dummyConnPt" presStyleCnt="0"/>
      <dgm:spPr/>
    </dgm:pt>
    <dgm:pt modelId="{9E2C2040-9FA4-4E9E-B41A-84BD24CE2BAA}" type="pres">
      <dgm:prSet presAssocID="{9D18EC17-BB38-4F3A-99CB-59A2ED64FD58}" presName="node" presStyleLbl="node1" presStyleIdx="0" presStyleCnt="5" custScaleX="199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77A8F-7369-46E8-B056-825ED84B82F5}" type="pres">
      <dgm:prSet presAssocID="{0699F1C8-8DFB-4C98-85E4-BC2BA5960696}" presName="sibTrans" presStyleLbl="bgSibTrans2D1" presStyleIdx="0" presStyleCnt="4" custFlipVert="1" custScaleX="18027" custScaleY="24572"/>
      <dgm:spPr/>
      <dgm:t>
        <a:bodyPr/>
        <a:lstStyle/>
        <a:p>
          <a:endParaRPr lang="en-US"/>
        </a:p>
      </dgm:t>
    </dgm:pt>
    <dgm:pt modelId="{20A18267-0B9D-401A-9ABA-75A9D5C83F77}" type="pres">
      <dgm:prSet presAssocID="{C4F7F9D1-05B7-4D77-A28A-0AB0E8013FC4}" presName="compNode" presStyleCnt="0"/>
      <dgm:spPr/>
    </dgm:pt>
    <dgm:pt modelId="{17893F28-202A-4C8F-A866-FDE5C9A1BEF9}" type="pres">
      <dgm:prSet presAssocID="{C4F7F9D1-05B7-4D77-A28A-0AB0E8013FC4}" presName="dummyConnPt" presStyleCnt="0"/>
      <dgm:spPr/>
    </dgm:pt>
    <dgm:pt modelId="{183D36C6-9AA1-4F00-84B5-C97A5305FE30}" type="pres">
      <dgm:prSet presAssocID="{C4F7F9D1-05B7-4D77-A28A-0AB0E8013FC4}" presName="node" presStyleLbl="node1" presStyleIdx="1" presStyleCnt="5" custScaleX="191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A6A51-93F6-44EF-874A-912F19E5244B}" type="pres">
      <dgm:prSet presAssocID="{5255A2B9-592C-4392-BB40-94D470AD07CC}" presName="sibTrans" presStyleLbl="bgSibTrans2D1" presStyleIdx="1" presStyleCnt="4" custFlipVert="1" custScaleX="4704" custScaleY="24572"/>
      <dgm:spPr/>
      <dgm:t>
        <a:bodyPr/>
        <a:lstStyle/>
        <a:p>
          <a:endParaRPr lang="en-US"/>
        </a:p>
      </dgm:t>
    </dgm:pt>
    <dgm:pt modelId="{971092D2-D2C0-41E8-BE01-0853F7ECD8D4}" type="pres">
      <dgm:prSet presAssocID="{985C0A08-91D9-4462-ABB6-3507002EE9D4}" presName="compNode" presStyleCnt="0"/>
      <dgm:spPr/>
    </dgm:pt>
    <dgm:pt modelId="{7461C179-02D0-410B-820C-A724D1EBE5D3}" type="pres">
      <dgm:prSet presAssocID="{985C0A08-91D9-4462-ABB6-3507002EE9D4}" presName="dummyConnPt" presStyleCnt="0"/>
      <dgm:spPr/>
    </dgm:pt>
    <dgm:pt modelId="{398A541A-DDC6-41BC-BFA8-04CDE78AB319}" type="pres">
      <dgm:prSet presAssocID="{985C0A08-91D9-4462-ABB6-3507002EE9D4}" presName="node" presStyleLbl="node1" presStyleIdx="2" presStyleCnt="5" custScaleX="17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70249-C667-4CBC-B7B0-9218D58EF87E}" type="pres">
      <dgm:prSet presAssocID="{6E507EA8-1E51-4246-A827-39DB905034CE}" presName="sibTrans" presStyleLbl="bgSibTrans2D1" presStyleIdx="2" presStyleCnt="4" custFlipVert="1" custFlipHor="1" custScaleX="3069" custScaleY="302904" custLinFactNeighborX="93869" custLinFactNeighborY="-24041"/>
      <dgm:spPr/>
      <dgm:t>
        <a:bodyPr/>
        <a:lstStyle/>
        <a:p>
          <a:endParaRPr lang="en-US"/>
        </a:p>
      </dgm:t>
    </dgm:pt>
    <dgm:pt modelId="{7BA1ACB7-E4EE-4D51-A723-A33C6F554C49}" type="pres">
      <dgm:prSet presAssocID="{B0856037-ACD0-43DE-8C42-011F85269B02}" presName="compNode" presStyleCnt="0"/>
      <dgm:spPr/>
    </dgm:pt>
    <dgm:pt modelId="{B6EBBA20-5181-4EF9-A221-B0D63C851885}" type="pres">
      <dgm:prSet presAssocID="{B0856037-ACD0-43DE-8C42-011F85269B02}" presName="dummyConnPt" presStyleCnt="0"/>
      <dgm:spPr/>
    </dgm:pt>
    <dgm:pt modelId="{DB89C21F-7030-4C4C-BD9E-66C2FFDB0CCE}" type="pres">
      <dgm:prSet presAssocID="{B0856037-ACD0-43DE-8C42-011F85269B02}" presName="node" presStyleLbl="node1" presStyleIdx="3" presStyleCnt="5" custScaleX="195488" custScaleY="173794" custLinFactY="-76466" custLinFactNeighborX="-367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BB22-F6C0-4D9E-A949-DFE9700DDB85}" type="pres">
      <dgm:prSet presAssocID="{47A01151-D395-4394-868D-7C13209DE244}" presName="sibTrans" presStyleLbl="bgSibTrans2D1" presStyleIdx="3" presStyleCnt="4" custFlipVert="1" custScaleX="14598" custScaleY="46301"/>
      <dgm:spPr/>
      <dgm:t>
        <a:bodyPr/>
        <a:lstStyle/>
        <a:p>
          <a:endParaRPr lang="en-US"/>
        </a:p>
      </dgm:t>
    </dgm:pt>
    <dgm:pt modelId="{CDB0CD1B-1780-4AEC-A216-E213AE1BF32B}" type="pres">
      <dgm:prSet presAssocID="{A95EDBCD-9F70-44F6-B63D-BAAB355F61B2}" presName="compNode" presStyleCnt="0"/>
      <dgm:spPr/>
    </dgm:pt>
    <dgm:pt modelId="{5D9AD243-88D9-41DE-91C8-44A6F164E447}" type="pres">
      <dgm:prSet presAssocID="{A95EDBCD-9F70-44F6-B63D-BAAB355F61B2}" presName="dummyConnPt" presStyleCnt="0"/>
      <dgm:spPr/>
    </dgm:pt>
    <dgm:pt modelId="{5BB60B02-0F19-4CAE-9414-43A0D3083E25}" type="pres">
      <dgm:prSet presAssocID="{A95EDBCD-9F70-44F6-B63D-BAAB355F61B2}" presName="node" presStyleLbl="node1" presStyleIdx="4" presStyleCnt="5" custScaleX="151257" custScaleY="144190" custLinFactY="100000" custLinFactNeighborX="42" custLinFactNeighborY="10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AD1C0-2D9C-4B8C-90C4-434ED4386D9B}" type="presOf" srcId="{C4F7F9D1-05B7-4D77-A28A-0AB0E8013FC4}" destId="{183D36C6-9AA1-4F00-84B5-C97A5305FE30}" srcOrd="0" destOrd="0" presId="urn:microsoft.com/office/officeart/2005/8/layout/bProcess4"/>
    <dgm:cxn modelId="{B9DFE586-E248-4FE7-932D-9C1813D22C9C}" type="presOf" srcId="{A95EDBCD-9F70-44F6-B63D-BAAB355F61B2}" destId="{5BB60B02-0F19-4CAE-9414-43A0D3083E25}" srcOrd="0" destOrd="0" presId="urn:microsoft.com/office/officeart/2005/8/layout/bProcess4"/>
    <dgm:cxn modelId="{861CBF80-6BE7-4886-87C2-FEC7E24C2984}" srcId="{0F0DDE2D-3630-4748-BABD-63369C6E49C5}" destId="{A95EDBCD-9F70-44F6-B63D-BAAB355F61B2}" srcOrd="4" destOrd="0" parTransId="{F63DEA76-3429-4258-B5F5-9FD4199EBDDE}" sibTransId="{719FA0D4-757A-4126-ABA4-4BA50D3336BC}"/>
    <dgm:cxn modelId="{A19C1B8C-3870-4E8E-B457-514FAD8A9D3D}" type="presOf" srcId="{47A01151-D395-4394-868D-7C13209DE244}" destId="{DA49BB22-F6C0-4D9E-A949-DFE9700DDB85}" srcOrd="0" destOrd="0" presId="urn:microsoft.com/office/officeart/2005/8/layout/bProcess4"/>
    <dgm:cxn modelId="{1F37DE7D-A848-456E-9777-695B325B36C4}" type="presOf" srcId="{6E507EA8-1E51-4246-A827-39DB905034CE}" destId="{A0870249-C667-4CBC-B7B0-9218D58EF87E}" srcOrd="0" destOrd="0" presId="urn:microsoft.com/office/officeart/2005/8/layout/bProcess4"/>
    <dgm:cxn modelId="{981C3F3D-8F72-4EC7-A8C8-5D4D8A689938}" srcId="{0F0DDE2D-3630-4748-BABD-63369C6E49C5}" destId="{C4F7F9D1-05B7-4D77-A28A-0AB0E8013FC4}" srcOrd="1" destOrd="0" parTransId="{A3AB5821-1267-4C50-B062-0148F78DC5DE}" sibTransId="{5255A2B9-592C-4392-BB40-94D470AD07CC}"/>
    <dgm:cxn modelId="{3FAD00A2-5B15-4B20-9F3A-889F0C263EAE}" type="presOf" srcId="{0699F1C8-8DFB-4C98-85E4-BC2BA5960696}" destId="{76477A8F-7369-46E8-B056-825ED84B82F5}" srcOrd="0" destOrd="0" presId="urn:microsoft.com/office/officeart/2005/8/layout/bProcess4"/>
    <dgm:cxn modelId="{0E88B7EC-A138-4456-8B15-310709D2AD35}" type="presOf" srcId="{0F0DDE2D-3630-4748-BABD-63369C6E49C5}" destId="{B5F5DF11-A5B1-4703-BFF2-BCB6BF560DC1}" srcOrd="0" destOrd="0" presId="urn:microsoft.com/office/officeart/2005/8/layout/bProcess4"/>
    <dgm:cxn modelId="{E743E909-2B2D-4EA7-B729-1C884D569B93}" type="presOf" srcId="{5255A2B9-592C-4392-BB40-94D470AD07CC}" destId="{275A6A51-93F6-44EF-874A-912F19E5244B}" srcOrd="0" destOrd="0" presId="urn:microsoft.com/office/officeart/2005/8/layout/bProcess4"/>
    <dgm:cxn modelId="{8A9DCD23-BBFC-48BC-B439-81292C99621A}" srcId="{0F0DDE2D-3630-4748-BABD-63369C6E49C5}" destId="{985C0A08-91D9-4462-ABB6-3507002EE9D4}" srcOrd="2" destOrd="0" parTransId="{71C785F9-5C6B-44ED-9CC1-B4A4A9FE546E}" sibTransId="{6E507EA8-1E51-4246-A827-39DB905034CE}"/>
    <dgm:cxn modelId="{6C51F130-B6D1-4F56-819E-8BE2D9317A2F}" type="presOf" srcId="{985C0A08-91D9-4462-ABB6-3507002EE9D4}" destId="{398A541A-DDC6-41BC-BFA8-04CDE78AB319}" srcOrd="0" destOrd="0" presId="urn:microsoft.com/office/officeart/2005/8/layout/bProcess4"/>
    <dgm:cxn modelId="{AF639704-5EFA-4136-838A-D1B967C986B9}" srcId="{0F0DDE2D-3630-4748-BABD-63369C6E49C5}" destId="{9D18EC17-BB38-4F3A-99CB-59A2ED64FD58}" srcOrd="0" destOrd="0" parTransId="{C8732480-73F3-425E-BD01-4F6729A1BB38}" sibTransId="{0699F1C8-8DFB-4C98-85E4-BC2BA5960696}"/>
    <dgm:cxn modelId="{1127E67A-2F5A-43B5-8C55-C8E93D5B9ADD}" type="presOf" srcId="{9D18EC17-BB38-4F3A-99CB-59A2ED64FD58}" destId="{9E2C2040-9FA4-4E9E-B41A-84BD24CE2BAA}" srcOrd="0" destOrd="0" presId="urn:microsoft.com/office/officeart/2005/8/layout/bProcess4"/>
    <dgm:cxn modelId="{5E3F72EA-46FB-4905-9AB1-DA380668AD47}" srcId="{0F0DDE2D-3630-4748-BABD-63369C6E49C5}" destId="{B0856037-ACD0-43DE-8C42-011F85269B02}" srcOrd="3" destOrd="0" parTransId="{4A185D72-0F97-4733-BF71-E84B37E299BA}" sibTransId="{47A01151-D395-4394-868D-7C13209DE244}"/>
    <dgm:cxn modelId="{BB8BC296-EF73-4A1E-9B80-E32F972E1D91}" type="presOf" srcId="{B0856037-ACD0-43DE-8C42-011F85269B02}" destId="{DB89C21F-7030-4C4C-BD9E-66C2FFDB0CCE}" srcOrd="0" destOrd="0" presId="urn:microsoft.com/office/officeart/2005/8/layout/bProcess4"/>
    <dgm:cxn modelId="{5F613718-249A-4490-B82F-05901EF40318}" type="presParOf" srcId="{B5F5DF11-A5B1-4703-BFF2-BCB6BF560DC1}" destId="{062C66FB-B821-41CC-BEC5-0F01AABA05EF}" srcOrd="0" destOrd="0" presId="urn:microsoft.com/office/officeart/2005/8/layout/bProcess4"/>
    <dgm:cxn modelId="{09A84B52-12C2-4B6C-82A2-E4865DD485B7}" type="presParOf" srcId="{062C66FB-B821-41CC-BEC5-0F01AABA05EF}" destId="{38880755-9F2A-4C32-B339-EF84E7C8DF58}" srcOrd="0" destOrd="0" presId="urn:microsoft.com/office/officeart/2005/8/layout/bProcess4"/>
    <dgm:cxn modelId="{5EAB2325-A01F-4539-916E-63BCCBCC8251}" type="presParOf" srcId="{062C66FB-B821-41CC-BEC5-0F01AABA05EF}" destId="{9E2C2040-9FA4-4E9E-B41A-84BD24CE2BAA}" srcOrd="1" destOrd="0" presId="urn:microsoft.com/office/officeart/2005/8/layout/bProcess4"/>
    <dgm:cxn modelId="{282BEFB4-6034-4E80-86AA-4D555DE0039A}" type="presParOf" srcId="{B5F5DF11-A5B1-4703-BFF2-BCB6BF560DC1}" destId="{76477A8F-7369-46E8-B056-825ED84B82F5}" srcOrd="1" destOrd="0" presId="urn:microsoft.com/office/officeart/2005/8/layout/bProcess4"/>
    <dgm:cxn modelId="{F1E20941-2B0E-4512-81A2-76CC9163D093}" type="presParOf" srcId="{B5F5DF11-A5B1-4703-BFF2-BCB6BF560DC1}" destId="{20A18267-0B9D-401A-9ABA-75A9D5C83F77}" srcOrd="2" destOrd="0" presId="urn:microsoft.com/office/officeart/2005/8/layout/bProcess4"/>
    <dgm:cxn modelId="{1541828E-93BB-4C42-874C-905A243DFB96}" type="presParOf" srcId="{20A18267-0B9D-401A-9ABA-75A9D5C83F77}" destId="{17893F28-202A-4C8F-A866-FDE5C9A1BEF9}" srcOrd="0" destOrd="0" presId="urn:microsoft.com/office/officeart/2005/8/layout/bProcess4"/>
    <dgm:cxn modelId="{3B201140-E50B-4A5A-A95A-2343385279E7}" type="presParOf" srcId="{20A18267-0B9D-401A-9ABA-75A9D5C83F77}" destId="{183D36C6-9AA1-4F00-84B5-C97A5305FE30}" srcOrd="1" destOrd="0" presId="urn:microsoft.com/office/officeart/2005/8/layout/bProcess4"/>
    <dgm:cxn modelId="{E60E040E-229D-4E17-8E5B-1063ED131C17}" type="presParOf" srcId="{B5F5DF11-A5B1-4703-BFF2-BCB6BF560DC1}" destId="{275A6A51-93F6-44EF-874A-912F19E5244B}" srcOrd="3" destOrd="0" presId="urn:microsoft.com/office/officeart/2005/8/layout/bProcess4"/>
    <dgm:cxn modelId="{FAC19902-67BE-460C-9B6B-434DF56F8B4A}" type="presParOf" srcId="{B5F5DF11-A5B1-4703-BFF2-BCB6BF560DC1}" destId="{971092D2-D2C0-41E8-BE01-0853F7ECD8D4}" srcOrd="4" destOrd="0" presId="urn:microsoft.com/office/officeart/2005/8/layout/bProcess4"/>
    <dgm:cxn modelId="{C188C456-F605-4E80-B0B7-77D737DCCC96}" type="presParOf" srcId="{971092D2-D2C0-41E8-BE01-0853F7ECD8D4}" destId="{7461C179-02D0-410B-820C-A724D1EBE5D3}" srcOrd="0" destOrd="0" presId="urn:microsoft.com/office/officeart/2005/8/layout/bProcess4"/>
    <dgm:cxn modelId="{E4FC76CD-7EE0-4BB7-8B2A-FAF8DA0DC0AB}" type="presParOf" srcId="{971092D2-D2C0-41E8-BE01-0853F7ECD8D4}" destId="{398A541A-DDC6-41BC-BFA8-04CDE78AB319}" srcOrd="1" destOrd="0" presId="urn:microsoft.com/office/officeart/2005/8/layout/bProcess4"/>
    <dgm:cxn modelId="{36AF096D-7E7E-4F4C-B941-E0796219651A}" type="presParOf" srcId="{B5F5DF11-A5B1-4703-BFF2-BCB6BF560DC1}" destId="{A0870249-C667-4CBC-B7B0-9218D58EF87E}" srcOrd="5" destOrd="0" presId="urn:microsoft.com/office/officeart/2005/8/layout/bProcess4"/>
    <dgm:cxn modelId="{BB8B62E9-54E0-44FF-AF5B-8635896E006D}" type="presParOf" srcId="{B5F5DF11-A5B1-4703-BFF2-BCB6BF560DC1}" destId="{7BA1ACB7-E4EE-4D51-A723-A33C6F554C49}" srcOrd="6" destOrd="0" presId="urn:microsoft.com/office/officeart/2005/8/layout/bProcess4"/>
    <dgm:cxn modelId="{6FDD0CE2-53DD-491F-8AED-B4F2BD9F96C5}" type="presParOf" srcId="{7BA1ACB7-E4EE-4D51-A723-A33C6F554C49}" destId="{B6EBBA20-5181-4EF9-A221-B0D63C851885}" srcOrd="0" destOrd="0" presId="urn:microsoft.com/office/officeart/2005/8/layout/bProcess4"/>
    <dgm:cxn modelId="{95A7C38D-22DA-47F6-99CB-FF487F5A6C49}" type="presParOf" srcId="{7BA1ACB7-E4EE-4D51-A723-A33C6F554C49}" destId="{DB89C21F-7030-4C4C-BD9E-66C2FFDB0CCE}" srcOrd="1" destOrd="0" presId="urn:microsoft.com/office/officeart/2005/8/layout/bProcess4"/>
    <dgm:cxn modelId="{958C7611-756F-4D54-95E7-DDB1AFB9D11A}" type="presParOf" srcId="{B5F5DF11-A5B1-4703-BFF2-BCB6BF560DC1}" destId="{DA49BB22-F6C0-4D9E-A949-DFE9700DDB85}" srcOrd="7" destOrd="0" presId="urn:microsoft.com/office/officeart/2005/8/layout/bProcess4"/>
    <dgm:cxn modelId="{198BB0F9-E9C6-4750-B79A-DB3D68C3D410}" type="presParOf" srcId="{B5F5DF11-A5B1-4703-BFF2-BCB6BF560DC1}" destId="{CDB0CD1B-1780-4AEC-A216-E213AE1BF32B}" srcOrd="8" destOrd="0" presId="urn:microsoft.com/office/officeart/2005/8/layout/bProcess4"/>
    <dgm:cxn modelId="{C970C9DB-B34A-490B-A3C3-33BE8D8EFB83}" type="presParOf" srcId="{CDB0CD1B-1780-4AEC-A216-E213AE1BF32B}" destId="{5D9AD243-88D9-41DE-91C8-44A6F164E447}" srcOrd="0" destOrd="0" presId="urn:microsoft.com/office/officeart/2005/8/layout/bProcess4"/>
    <dgm:cxn modelId="{2F4137D2-6DD2-469A-A3BB-B7CC4CEA84B8}" type="presParOf" srcId="{CDB0CD1B-1780-4AEC-A216-E213AE1BF32B}" destId="{5BB60B02-0F19-4CAE-9414-43A0D3083E25}" srcOrd="1" destOrd="0" presId="urn:microsoft.com/office/officeart/2005/8/layout/bProcess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15A6E9-48D6-4B52-B70D-8943F72E806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5B47A-EC8E-451C-80EF-938400889F44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hu-HU" dirty="0" smtClean="0"/>
            <a:t>A fotoszintézis kimutatása</a:t>
          </a:r>
          <a:endParaRPr lang="en-US" dirty="0"/>
        </a:p>
      </dgm:t>
    </dgm:pt>
    <dgm:pt modelId="{9520CD6E-B7DF-4481-BE60-4AD1D6A49E80}" type="parTrans" cxnId="{55C646D8-6195-4ACB-AD1A-FA4A985EECF5}">
      <dgm:prSet/>
      <dgm:spPr/>
      <dgm:t>
        <a:bodyPr/>
        <a:lstStyle/>
        <a:p>
          <a:endParaRPr lang="en-US"/>
        </a:p>
      </dgm:t>
    </dgm:pt>
    <dgm:pt modelId="{55F84D69-D4AB-420E-8F72-36507F41FA98}" type="sibTrans" cxnId="{55C646D8-6195-4ACB-AD1A-FA4A985EECF5}">
      <dgm:prSet/>
      <dgm:spPr/>
      <dgm:t>
        <a:bodyPr/>
        <a:lstStyle/>
        <a:p>
          <a:endParaRPr lang="en-US"/>
        </a:p>
      </dgm:t>
    </dgm:pt>
    <dgm:pt modelId="{CEEE8985-D33E-4BC6-A106-051D235CD7C1}" type="pres">
      <dgm:prSet presAssocID="{B215A6E9-48D6-4B52-B70D-8943F72E80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F030C-4D6D-4CB5-BEAF-8FEAC9A441DA}" type="pres">
      <dgm:prSet presAssocID="{8255B47A-EC8E-451C-80EF-938400889F44}" presName="circle1" presStyleLbl="node1" presStyleIdx="0" presStyleCnt="1"/>
      <dgm:spPr>
        <a:solidFill>
          <a:srgbClr val="00B050"/>
        </a:solidFill>
      </dgm:spPr>
    </dgm:pt>
    <dgm:pt modelId="{D7A4343D-90DD-40BC-915B-968E9BDBBB6E}" type="pres">
      <dgm:prSet presAssocID="{8255B47A-EC8E-451C-80EF-938400889F44}" presName="space" presStyleCnt="0"/>
      <dgm:spPr/>
    </dgm:pt>
    <dgm:pt modelId="{217FEAED-3BF0-4A00-9D38-1B6A0A8434DC}" type="pres">
      <dgm:prSet presAssocID="{8255B47A-EC8E-451C-80EF-938400889F44}" presName="rect1" presStyleLbl="alignAcc1" presStyleIdx="0" presStyleCnt="1"/>
      <dgm:spPr/>
      <dgm:t>
        <a:bodyPr/>
        <a:lstStyle/>
        <a:p>
          <a:endParaRPr lang="en-US"/>
        </a:p>
      </dgm:t>
    </dgm:pt>
    <dgm:pt modelId="{BBA231A5-87E0-416F-9BE8-B974B2473C87}" type="pres">
      <dgm:prSet presAssocID="{8255B47A-EC8E-451C-80EF-938400889F4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E0C62-6EA5-487C-B0E1-5B42FC797B16}" type="presOf" srcId="{B215A6E9-48D6-4B52-B70D-8943F72E806D}" destId="{CEEE8985-D33E-4BC6-A106-051D235CD7C1}" srcOrd="0" destOrd="0" presId="urn:microsoft.com/office/officeart/2005/8/layout/target3"/>
    <dgm:cxn modelId="{877D3AA2-A2C2-4E42-9F4A-ECA4471D1545}" type="presOf" srcId="{8255B47A-EC8E-451C-80EF-938400889F44}" destId="{BBA231A5-87E0-416F-9BE8-B974B2473C87}" srcOrd="1" destOrd="0" presId="urn:microsoft.com/office/officeart/2005/8/layout/target3"/>
    <dgm:cxn modelId="{55C646D8-6195-4ACB-AD1A-FA4A985EECF5}" srcId="{B215A6E9-48D6-4B52-B70D-8943F72E806D}" destId="{8255B47A-EC8E-451C-80EF-938400889F44}" srcOrd="0" destOrd="0" parTransId="{9520CD6E-B7DF-4481-BE60-4AD1D6A49E80}" sibTransId="{55F84D69-D4AB-420E-8F72-36507F41FA98}"/>
    <dgm:cxn modelId="{8E3FC1E2-3C1F-4DDE-A542-E61D558C27D4}" type="presOf" srcId="{8255B47A-EC8E-451C-80EF-938400889F44}" destId="{217FEAED-3BF0-4A00-9D38-1B6A0A8434DC}" srcOrd="0" destOrd="0" presId="urn:microsoft.com/office/officeart/2005/8/layout/target3"/>
    <dgm:cxn modelId="{1D65116C-F914-4322-B16C-15E8381FA8AE}" type="presParOf" srcId="{CEEE8985-D33E-4BC6-A106-051D235CD7C1}" destId="{248F030C-4D6D-4CB5-BEAF-8FEAC9A441DA}" srcOrd="0" destOrd="0" presId="urn:microsoft.com/office/officeart/2005/8/layout/target3"/>
    <dgm:cxn modelId="{61D02187-12E6-4817-9F39-1C322D42B86C}" type="presParOf" srcId="{CEEE8985-D33E-4BC6-A106-051D235CD7C1}" destId="{D7A4343D-90DD-40BC-915B-968E9BDBBB6E}" srcOrd="1" destOrd="0" presId="urn:microsoft.com/office/officeart/2005/8/layout/target3"/>
    <dgm:cxn modelId="{7F4B7453-8F50-47C7-8A69-C9FA206A0146}" type="presParOf" srcId="{CEEE8985-D33E-4BC6-A106-051D235CD7C1}" destId="{217FEAED-3BF0-4A00-9D38-1B6A0A8434DC}" srcOrd="2" destOrd="0" presId="urn:microsoft.com/office/officeart/2005/8/layout/target3"/>
    <dgm:cxn modelId="{85E14361-EDC1-41D6-BBA4-1FB220752D43}" type="presParOf" srcId="{CEEE8985-D33E-4BC6-A106-051D235CD7C1}" destId="{BBA231A5-87E0-416F-9BE8-B974B2473C87}" srcOrd="3" destOrd="0" presId="urn:microsoft.com/office/officeart/2005/8/layout/target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508DA9A-9A38-4E43-9070-0976481121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5860B-9C63-4DBC-B6F5-EC5D92769DB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u-HU" dirty="0" smtClean="0"/>
            <a:t>A fotoszintézis egyenletéből kiindulva különböző eljárások képzelhetőek el:</a:t>
          </a:r>
          <a:endParaRPr lang="en-US" dirty="0"/>
        </a:p>
      </dgm:t>
    </dgm:pt>
    <dgm:pt modelId="{DF2C4D3E-E6B0-49E6-B1BD-CFC9884D7640}" type="parTrans" cxnId="{82881682-080D-4DB9-8E17-5A7402CE919F}">
      <dgm:prSet/>
      <dgm:spPr/>
      <dgm:t>
        <a:bodyPr/>
        <a:lstStyle/>
        <a:p>
          <a:endParaRPr lang="en-US"/>
        </a:p>
      </dgm:t>
    </dgm:pt>
    <dgm:pt modelId="{E8168E0D-34F7-4C17-B839-7D280FCBCBE3}" type="sibTrans" cxnId="{82881682-080D-4DB9-8E17-5A7402CE919F}">
      <dgm:prSet/>
      <dgm:spPr/>
      <dgm:t>
        <a:bodyPr/>
        <a:lstStyle/>
        <a:p>
          <a:endParaRPr lang="en-US"/>
        </a:p>
      </dgm:t>
    </dgm:pt>
    <dgm:pt modelId="{12E110E7-8780-4856-ADCC-60C414DA9CE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Az oxigén termelésén alapuló eljárás</a:t>
          </a:r>
          <a:endParaRPr lang="en-US" dirty="0"/>
        </a:p>
      </dgm:t>
    </dgm:pt>
    <dgm:pt modelId="{29DDD624-E3CA-4252-A299-A5584F3E349E}" type="parTrans" cxnId="{5D455219-EA5B-4949-B394-72E408B37D29}">
      <dgm:prSet/>
      <dgm:spPr/>
      <dgm:t>
        <a:bodyPr/>
        <a:lstStyle/>
        <a:p>
          <a:endParaRPr lang="en-US"/>
        </a:p>
      </dgm:t>
    </dgm:pt>
    <dgm:pt modelId="{A5CF57FF-3AB7-4B14-8923-2E1EE9ED2681}" type="sibTrans" cxnId="{5D455219-EA5B-4949-B394-72E408B37D29}">
      <dgm:prSet/>
      <dgm:spPr/>
      <dgm:t>
        <a:bodyPr/>
        <a:lstStyle/>
        <a:p>
          <a:endParaRPr lang="en-US"/>
        </a:p>
      </dgm:t>
    </dgm:pt>
    <dgm:pt modelId="{D7DFF086-F94B-483E-80C0-E11CBA22DA7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A CO2 felhasználásán alapuló eljárás</a:t>
          </a:r>
          <a:endParaRPr lang="en-US" dirty="0"/>
        </a:p>
      </dgm:t>
    </dgm:pt>
    <dgm:pt modelId="{AFBBA184-4265-4A7C-BE15-8C1FC2EFB1D5}" type="parTrans" cxnId="{751C2EF1-A221-44C8-BD34-4C57D94D1A6A}">
      <dgm:prSet/>
      <dgm:spPr/>
      <dgm:t>
        <a:bodyPr/>
        <a:lstStyle/>
        <a:p>
          <a:endParaRPr lang="en-US"/>
        </a:p>
      </dgm:t>
    </dgm:pt>
    <dgm:pt modelId="{BCDF7809-5F27-4C28-BA4B-B5A5707171BC}" type="sibTrans" cxnId="{751C2EF1-A221-44C8-BD34-4C57D94D1A6A}">
      <dgm:prSet/>
      <dgm:spPr/>
      <dgm:t>
        <a:bodyPr/>
        <a:lstStyle/>
        <a:p>
          <a:endParaRPr lang="en-US"/>
        </a:p>
      </dgm:t>
    </dgm:pt>
    <dgm:pt modelId="{AB2CAE1A-BC3A-47B4-8614-93D3EC9F76F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u-HU" dirty="0" smtClean="0"/>
            <a:t>A képződött szerves anyagok kimutatásán alapuló eljárások</a:t>
          </a:r>
          <a:endParaRPr lang="hu-HU" dirty="0"/>
        </a:p>
      </dgm:t>
    </dgm:pt>
    <dgm:pt modelId="{B3EA63A9-9FA7-4E28-81A0-942A70D6C88E}" type="parTrans" cxnId="{411F2ED7-777A-44B7-BB01-785D846EEF73}">
      <dgm:prSet/>
      <dgm:spPr/>
      <dgm:t>
        <a:bodyPr/>
        <a:lstStyle/>
        <a:p>
          <a:endParaRPr lang="en-US"/>
        </a:p>
      </dgm:t>
    </dgm:pt>
    <dgm:pt modelId="{1B10620C-3769-4696-928F-8B387F8AB53E}" type="sibTrans" cxnId="{411F2ED7-777A-44B7-BB01-785D846EEF73}">
      <dgm:prSet/>
      <dgm:spPr/>
      <dgm:t>
        <a:bodyPr/>
        <a:lstStyle/>
        <a:p>
          <a:endParaRPr lang="en-US"/>
        </a:p>
      </dgm:t>
    </dgm:pt>
    <dgm:pt modelId="{0C08495B-D2F2-423A-8173-2F370763F739}" type="pres">
      <dgm:prSet presAssocID="{9508DA9A-9A38-4E43-9070-0976481121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C17D28-9752-4F70-8011-0010779AF5E9}" type="pres">
      <dgm:prSet presAssocID="{5FC5860B-9C63-4DBC-B6F5-EC5D92769DB4}" presName="hierRoot1" presStyleCnt="0">
        <dgm:presLayoutVars>
          <dgm:hierBranch val="init"/>
        </dgm:presLayoutVars>
      </dgm:prSet>
      <dgm:spPr/>
    </dgm:pt>
    <dgm:pt modelId="{9C77221C-A191-4E5F-9E3C-D77BA6B41304}" type="pres">
      <dgm:prSet presAssocID="{5FC5860B-9C63-4DBC-B6F5-EC5D92769DB4}" presName="rootComposite1" presStyleCnt="0"/>
      <dgm:spPr/>
    </dgm:pt>
    <dgm:pt modelId="{A48AADB2-5C8C-47CD-B236-1D610A41043A}" type="pres">
      <dgm:prSet presAssocID="{5FC5860B-9C63-4DBC-B6F5-EC5D92769D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17F5D-83D0-4A32-8D3D-76CEC8797D2E}" type="pres">
      <dgm:prSet presAssocID="{5FC5860B-9C63-4DBC-B6F5-EC5D92769D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DF8E465-0A33-4BCB-A41F-FFAB10B17489}" type="pres">
      <dgm:prSet presAssocID="{5FC5860B-9C63-4DBC-B6F5-EC5D92769DB4}" presName="hierChild2" presStyleCnt="0"/>
      <dgm:spPr/>
    </dgm:pt>
    <dgm:pt modelId="{EB3266AB-CF66-48B1-AF79-497BF06AACE3}" type="pres">
      <dgm:prSet presAssocID="{29DDD624-E3CA-4252-A299-A5584F3E349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36A6C49-DB13-46D3-AC1F-CA021214ACB7}" type="pres">
      <dgm:prSet presAssocID="{12E110E7-8780-4856-ADCC-60C414DA9CE6}" presName="hierRoot2" presStyleCnt="0">
        <dgm:presLayoutVars>
          <dgm:hierBranch val="init"/>
        </dgm:presLayoutVars>
      </dgm:prSet>
      <dgm:spPr/>
    </dgm:pt>
    <dgm:pt modelId="{6CD2AEB8-B1D8-4F75-8B1E-478F2D4C56A1}" type="pres">
      <dgm:prSet presAssocID="{12E110E7-8780-4856-ADCC-60C414DA9CE6}" presName="rootComposite" presStyleCnt="0"/>
      <dgm:spPr/>
    </dgm:pt>
    <dgm:pt modelId="{8A2CCA9D-D018-4ED0-9BD5-3B41E2F463A6}" type="pres">
      <dgm:prSet presAssocID="{12E110E7-8780-4856-ADCC-60C414DA9C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FEC73-10B0-4FAC-9328-A86AC39439E3}" type="pres">
      <dgm:prSet presAssocID="{12E110E7-8780-4856-ADCC-60C414DA9CE6}" presName="rootConnector" presStyleLbl="node2" presStyleIdx="0" presStyleCnt="3"/>
      <dgm:spPr/>
      <dgm:t>
        <a:bodyPr/>
        <a:lstStyle/>
        <a:p>
          <a:endParaRPr lang="en-US"/>
        </a:p>
      </dgm:t>
    </dgm:pt>
    <dgm:pt modelId="{86D6A67A-BE42-4EEC-A568-F5B64907251A}" type="pres">
      <dgm:prSet presAssocID="{12E110E7-8780-4856-ADCC-60C414DA9CE6}" presName="hierChild4" presStyleCnt="0"/>
      <dgm:spPr/>
    </dgm:pt>
    <dgm:pt modelId="{FD947634-9CAF-401D-8EF2-F5C6A2AC5064}" type="pres">
      <dgm:prSet presAssocID="{12E110E7-8780-4856-ADCC-60C414DA9CE6}" presName="hierChild5" presStyleCnt="0"/>
      <dgm:spPr/>
    </dgm:pt>
    <dgm:pt modelId="{736AFF41-E5FF-4BFA-AB78-C831CB20E9D3}" type="pres">
      <dgm:prSet presAssocID="{AFBBA184-4265-4A7C-BE15-8C1FC2EFB1D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5370059-3280-4A30-B637-57F5AF880142}" type="pres">
      <dgm:prSet presAssocID="{D7DFF086-F94B-483E-80C0-E11CBA22DA79}" presName="hierRoot2" presStyleCnt="0">
        <dgm:presLayoutVars>
          <dgm:hierBranch val="init"/>
        </dgm:presLayoutVars>
      </dgm:prSet>
      <dgm:spPr/>
    </dgm:pt>
    <dgm:pt modelId="{41F4AF5E-0A75-4FF2-B61C-FCEA65AE09B8}" type="pres">
      <dgm:prSet presAssocID="{D7DFF086-F94B-483E-80C0-E11CBA22DA79}" presName="rootComposite" presStyleCnt="0"/>
      <dgm:spPr/>
    </dgm:pt>
    <dgm:pt modelId="{C5A556B1-B8D8-40B9-B646-501D4E639681}" type="pres">
      <dgm:prSet presAssocID="{D7DFF086-F94B-483E-80C0-E11CBA22DA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9E94D-39D0-4F91-9DA3-91E663FF2D0B}" type="pres">
      <dgm:prSet presAssocID="{D7DFF086-F94B-483E-80C0-E11CBA22DA79}" presName="rootConnector" presStyleLbl="node2" presStyleIdx="1" presStyleCnt="3"/>
      <dgm:spPr/>
      <dgm:t>
        <a:bodyPr/>
        <a:lstStyle/>
        <a:p>
          <a:endParaRPr lang="en-US"/>
        </a:p>
      </dgm:t>
    </dgm:pt>
    <dgm:pt modelId="{1FFFD4DC-AE28-4E85-BB05-D5C2DE48AA15}" type="pres">
      <dgm:prSet presAssocID="{D7DFF086-F94B-483E-80C0-E11CBA22DA79}" presName="hierChild4" presStyleCnt="0"/>
      <dgm:spPr/>
    </dgm:pt>
    <dgm:pt modelId="{FA413AA3-7ABA-435D-9E60-9F9319514F00}" type="pres">
      <dgm:prSet presAssocID="{D7DFF086-F94B-483E-80C0-E11CBA22DA79}" presName="hierChild5" presStyleCnt="0"/>
      <dgm:spPr/>
    </dgm:pt>
    <dgm:pt modelId="{C6C19765-5263-42B5-8D93-3CC67A48D30F}" type="pres">
      <dgm:prSet presAssocID="{B3EA63A9-9FA7-4E28-81A0-942A70D6C88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8B5D6CA-84DB-4D74-9989-13E2EFCEEADA}" type="pres">
      <dgm:prSet presAssocID="{AB2CAE1A-BC3A-47B4-8614-93D3EC9F76F3}" presName="hierRoot2" presStyleCnt="0">
        <dgm:presLayoutVars>
          <dgm:hierBranch val="init"/>
        </dgm:presLayoutVars>
      </dgm:prSet>
      <dgm:spPr/>
    </dgm:pt>
    <dgm:pt modelId="{8D9BCCFE-B17A-4BEF-8F17-4A7860FCAD61}" type="pres">
      <dgm:prSet presAssocID="{AB2CAE1A-BC3A-47B4-8614-93D3EC9F76F3}" presName="rootComposite" presStyleCnt="0"/>
      <dgm:spPr/>
    </dgm:pt>
    <dgm:pt modelId="{CBB14341-A700-4E08-BBD4-AB978698CF93}" type="pres">
      <dgm:prSet presAssocID="{AB2CAE1A-BC3A-47B4-8614-93D3EC9F76F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DF90F0-22CF-4A73-BECE-CEF0220E54E2}" type="pres">
      <dgm:prSet presAssocID="{AB2CAE1A-BC3A-47B4-8614-93D3EC9F76F3}" presName="rootConnector" presStyleLbl="node2" presStyleIdx="2" presStyleCnt="3"/>
      <dgm:spPr/>
      <dgm:t>
        <a:bodyPr/>
        <a:lstStyle/>
        <a:p>
          <a:endParaRPr lang="en-US"/>
        </a:p>
      </dgm:t>
    </dgm:pt>
    <dgm:pt modelId="{07A9FDF2-8541-41D1-B4DC-BBDEA86CB5EB}" type="pres">
      <dgm:prSet presAssocID="{AB2CAE1A-BC3A-47B4-8614-93D3EC9F76F3}" presName="hierChild4" presStyleCnt="0"/>
      <dgm:spPr/>
    </dgm:pt>
    <dgm:pt modelId="{E1BD4CA7-605C-405A-8532-52C48CBFB610}" type="pres">
      <dgm:prSet presAssocID="{AB2CAE1A-BC3A-47B4-8614-93D3EC9F76F3}" presName="hierChild5" presStyleCnt="0"/>
      <dgm:spPr/>
    </dgm:pt>
    <dgm:pt modelId="{21B38BDD-FED1-41AC-BFA7-9A7676E73948}" type="pres">
      <dgm:prSet presAssocID="{5FC5860B-9C63-4DBC-B6F5-EC5D92769DB4}" presName="hierChild3" presStyleCnt="0"/>
      <dgm:spPr/>
    </dgm:pt>
  </dgm:ptLst>
  <dgm:cxnLst>
    <dgm:cxn modelId="{E088B01B-D9E6-4B67-852B-AB082305E09E}" type="presOf" srcId="{29DDD624-E3CA-4252-A299-A5584F3E349E}" destId="{EB3266AB-CF66-48B1-AF79-497BF06AACE3}" srcOrd="0" destOrd="0" presId="urn:microsoft.com/office/officeart/2005/8/layout/orgChart1"/>
    <dgm:cxn modelId="{4E0810BF-7FAA-48AE-9674-F9E9921C2137}" type="presOf" srcId="{B3EA63A9-9FA7-4E28-81A0-942A70D6C88E}" destId="{C6C19765-5263-42B5-8D93-3CC67A48D30F}" srcOrd="0" destOrd="0" presId="urn:microsoft.com/office/officeart/2005/8/layout/orgChart1"/>
    <dgm:cxn modelId="{2A159EC4-5795-439D-9B9D-D1F13B0104A0}" type="presOf" srcId="{AB2CAE1A-BC3A-47B4-8614-93D3EC9F76F3}" destId="{A2DF90F0-22CF-4A73-BECE-CEF0220E54E2}" srcOrd="1" destOrd="0" presId="urn:microsoft.com/office/officeart/2005/8/layout/orgChart1"/>
    <dgm:cxn modelId="{5D455219-EA5B-4949-B394-72E408B37D29}" srcId="{5FC5860B-9C63-4DBC-B6F5-EC5D92769DB4}" destId="{12E110E7-8780-4856-ADCC-60C414DA9CE6}" srcOrd="0" destOrd="0" parTransId="{29DDD624-E3CA-4252-A299-A5584F3E349E}" sibTransId="{A5CF57FF-3AB7-4B14-8923-2E1EE9ED2681}"/>
    <dgm:cxn modelId="{ECAF2424-56D4-476C-8F1B-9468C95BC44B}" type="presOf" srcId="{AB2CAE1A-BC3A-47B4-8614-93D3EC9F76F3}" destId="{CBB14341-A700-4E08-BBD4-AB978698CF93}" srcOrd="0" destOrd="0" presId="urn:microsoft.com/office/officeart/2005/8/layout/orgChart1"/>
    <dgm:cxn modelId="{928313BC-0207-47A0-8A00-3A9700DEB277}" type="presOf" srcId="{9508DA9A-9A38-4E43-9070-09764811211F}" destId="{0C08495B-D2F2-423A-8173-2F370763F739}" srcOrd="0" destOrd="0" presId="urn:microsoft.com/office/officeart/2005/8/layout/orgChart1"/>
    <dgm:cxn modelId="{FEA10F41-00BE-4458-9F44-3097BE7DA239}" type="presOf" srcId="{12E110E7-8780-4856-ADCC-60C414DA9CE6}" destId="{8A2CCA9D-D018-4ED0-9BD5-3B41E2F463A6}" srcOrd="0" destOrd="0" presId="urn:microsoft.com/office/officeart/2005/8/layout/orgChart1"/>
    <dgm:cxn modelId="{CA130EB2-E8C0-420B-92DE-C1ACC6C9E5A4}" type="presOf" srcId="{D7DFF086-F94B-483E-80C0-E11CBA22DA79}" destId="{C5A556B1-B8D8-40B9-B646-501D4E639681}" srcOrd="0" destOrd="0" presId="urn:microsoft.com/office/officeart/2005/8/layout/orgChart1"/>
    <dgm:cxn modelId="{33DA8493-55FA-4F68-B054-B7CF4AED96D9}" type="presOf" srcId="{AFBBA184-4265-4A7C-BE15-8C1FC2EFB1D5}" destId="{736AFF41-E5FF-4BFA-AB78-C831CB20E9D3}" srcOrd="0" destOrd="0" presId="urn:microsoft.com/office/officeart/2005/8/layout/orgChart1"/>
    <dgm:cxn modelId="{31D0B664-AFAA-4DCD-A513-5CD7B0D6D875}" type="presOf" srcId="{5FC5860B-9C63-4DBC-B6F5-EC5D92769DB4}" destId="{A48AADB2-5C8C-47CD-B236-1D610A41043A}" srcOrd="0" destOrd="0" presId="urn:microsoft.com/office/officeart/2005/8/layout/orgChart1"/>
    <dgm:cxn modelId="{EAFEB07E-FD02-46A8-9B14-0685DA798D45}" type="presOf" srcId="{D7DFF086-F94B-483E-80C0-E11CBA22DA79}" destId="{D859E94D-39D0-4F91-9DA3-91E663FF2D0B}" srcOrd="1" destOrd="0" presId="urn:microsoft.com/office/officeart/2005/8/layout/orgChart1"/>
    <dgm:cxn modelId="{7AF28100-702C-44B3-A4B3-1FB5A1F9A273}" type="presOf" srcId="{12E110E7-8780-4856-ADCC-60C414DA9CE6}" destId="{B37FEC73-10B0-4FAC-9328-A86AC39439E3}" srcOrd="1" destOrd="0" presId="urn:microsoft.com/office/officeart/2005/8/layout/orgChart1"/>
    <dgm:cxn modelId="{82881682-080D-4DB9-8E17-5A7402CE919F}" srcId="{9508DA9A-9A38-4E43-9070-09764811211F}" destId="{5FC5860B-9C63-4DBC-B6F5-EC5D92769DB4}" srcOrd="0" destOrd="0" parTransId="{DF2C4D3E-E6B0-49E6-B1BD-CFC9884D7640}" sibTransId="{E8168E0D-34F7-4C17-B839-7D280FCBCBE3}"/>
    <dgm:cxn modelId="{FC2EE9CF-23BD-488E-A8B8-846905A961CB}" type="presOf" srcId="{5FC5860B-9C63-4DBC-B6F5-EC5D92769DB4}" destId="{B3E17F5D-83D0-4A32-8D3D-76CEC8797D2E}" srcOrd="1" destOrd="0" presId="urn:microsoft.com/office/officeart/2005/8/layout/orgChart1"/>
    <dgm:cxn modelId="{751C2EF1-A221-44C8-BD34-4C57D94D1A6A}" srcId="{5FC5860B-9C63-4DBC-B6F5-EC5D92769DB4}" destId="{D7DFF086-F94B-483E-80C0-E11CBA22DA79}" srcOrd="1" destOrd="0" parTransId="{AFBBA184-4265-4A7C-BE15-8C1FC2EFB1D5}" sibTransId="{BCDF7809-5F27-4C28-BA4B-B5A5707171BC}"/>
    <dgm:cxn modelId="{411F2ED7-777A-44B7-BB01-785D846EEF73}" srcId="{5FC5860B-9C63-4DBC-B6F5-EC5D92769DB4}" destId="{AB2CAE1A-BC3A-47B4-8614-93D3EC9F76F3}" srcOrd="2" destOrd="0" parTransId="{B3EA63A9-9FA7-4E28-81A0-942A70D6C88E}" sibTransId="{1B10620C-3769-4696-928F-8B387F8AB53E}"/>
    <dgm:cxn modelId="{F95399B1-E431-47A6-8C10-4097FF19DF04}" type="presParOf" srcId="{0C08495B-D2F2-423A-8173-2F370763F739}" destId="{74C17D28-9752-4F70-8011-0010779AF5E9}" srcOrd="0" destOrd="0" presId="urn:microsoft.com/office/officeart/2005/8/layout/orgChart1"/>
    <dgm:cxn modelId="{F3C7DDEC-C0A6-4237-BCB8-F87DE51E856F}" type="presParOf" srcId="{74C17D28-9752-4F70-8011-0010779AF5E9}" destId="{9C77221C-A191-4E5F-9E3C-D77BA6B41304}" srcOrd="0" destOrd="0" presId="urn:microsoft.com/office/officeart/2005/8/layout/orgChart1"/>
    <dgm:cxn modelId="{64BE1440-278F-49CE-ADCA-58739FCF1AC2}" type="presParOf" srcId="{9C77221C-A191-4E5F-9E3C-D77BA6B41304}" destId="{A48AADB2-5C8C-47CD-B236-1D610A41043A}" srcOrd="0" destOrd="0" presId="urn:microsoft.com/office/officeart/2005/8/layout/orgChart1"/>
    <dgm:cxn modelId="{EC48C676-ECB8-46E4-B014-93297CFCA9EC}" type="presParOf" srcId="{9C77221C-A191-4E5F-9E3C-D77BA6B41304}" destId="{B3E17F5D-83D0-4A32-8D3D-76CEC8797D2E}" srcOrd="1" destOrd="0" presId="urn:microsoft.com/office/officeart/2005/8/layout/orgChart1"/>
    <dgm:cxn modelId="{5CA547AC-AC0D-4C99-B186-BB35158A636A}" type="presParOf" srcId="{74C17D28-9752-4F70-8011-0010779AF5E9}" destId="{1DF8E465-0A33-4BCB-A41F-FFAB10B17489}" srcOrd="1" destOrd="0" presId="urn:microsoft.com/office/officeart/2005/8/layout/orgChart1"/>
    <dgm:cxn modelId="{220DA3F1-B2E3-4C59-933D-443DC08F8265}" type="presParOf" srcId="{1DF8E465-0A33-4BCB-A41F-FFAB10B17489}" destId="{EB3266AB-CF66-48B1-AF79-497BF06AACE3}" srcOrd="0" destOrd="0" presId="urn:microsoft.com/office/officeart/2005/8/layout/orgChart1"/>
    <dgm:cxn modelId="{436B55D4-87D1-4096-922B-32D1E1AFFB15}" type="presParOf" srcId="{1DF8E465-0A33-4BCB-A41F-FFAB10B17489}" destId="{836A6C49-DB13-46D3-AC1F-CA021214ACB7}" srcOrd="1" destOrd="0" presId="urn:microsoft.com/office/officeart/2005/8/layout/orgChart1"/>
    <dgm:cxn modelId="{D39D86CE-441C-43C8-9EDF-8F2ED5D1566D}" type="presParOf" srcId="{836A6C49-DB13-46D3-AC1F-CA021214ACB7}" destId="{6CD2AEB8-B1D8-4F75-8B1E-478F2D4C56A1}" srcOrd="0" destOrd="0" presId="urn:microsoft.com/office/officeart/2005/8/layout/orgChart1"/>
    <dgm:cxn modelId="{A6F5B2DE-8B8E-49EE-ADF1-C37508A90143}" type="presParOf" srcId="{6CD2AEB8-B1D8-4F75-8B1E-478F2D4C56A1}" destId="{8A2CCA9D-D018-4ED0-9BD5-3B41E2F463A6}" srcOrd="0" destOrd="0" presId="urn:microsoft.com/office/officeart/2005/8/layout/orgChart1"/>
    <dgm:cxn modelId="{5D9B174B-83FF-4695-926B-6A3AE0B2F152}" type="presParOf" srcId="{6CD2AEB8-B1D8-4F75-8B1E-478F2D4C56A1}" destId="{B37FEC73-10B0-4FAC-9328-A86AC39439E3}" srcOrd="1" destOrd="0" presId="urn:microsoft.com/office/officeart/2005/8/layout/orgChart1"/>
    <dgm:cxn modelId="{A0193B5A-DE84-41E0-AAEF-75EA59C35DCB}" type="presParOf" srcId="{836A6C49-DB13-46D3-AC1F-CA021214ACB7}" destId="{86D6A67A-BE42-4EEC-A568-F5B64907251A}" srcOrd="1" destOrd="0" presId="urn:microsoft.com/office/officeart/2005/8/layout/orgChart1"/>
    <dgm:cxn modelId="{3E980BBE-A052-4489-8737-8D0D4AAAFCBF}" type="presParOf" srcId="{836A6C49-DB13-46D3-AC1F-CA021214ACB7}" destId="{FD947634-9CAF-401D-8EF2-F5C6A2AC5064}" srcOrd="2" destOrd="0" presId="urn:microsoft.com/office/officeart/2005/8/layout/orgChart1"/>
    <dgm:cxn modelId="{88C57F60-169A-4007-BB36-338974E8092A}" type="presParOf" srcId="{1DF8E465-0A33-4BCB-A41F-FFAB10B17489}" destId="{736AFF41-E5FF-4BFA-AB78-C831CB20E9D3}" srcOrd="2" destOrd="0" presId="urn:microsoft.com/office/officeart/2005/8/layout/orgChart1"/>
    <dgm:cxn modelId="{83C4484A-410D-4631-A107-92D6E70E7F53}" type="presParOf" srcId="{1DF8E465-0A33-4BCB-A41F-FFAB10B17489}" destId="{F5370059-3280-4A30-B637-57F5AF880142}" srcOrd="3" destOrd="0" presId="urn:microsoft.com/office/officeart/2005/8/layout/orgChart1"/>
    <dgm:cxn modelId="{27C9DB89-3976-4B86-ADE3-4271986634DA}" type="presParOf" srcId="{F5370059-3280-4A30-B637-57F5AF880142}" destId="{41F4AF5E-0A75-4FF2-B61C-FCEA65AE09B8}" srcOrd="0" destOrd="0" presId="urn:microsoft.com/office/officeart/2005/8/layout/orgChart1"/>
    <dgm:cxn modelId="{DD19A672-20A4-47C3-B2C0-5E811B085E9D}" type="presParOf" srcId="{41F4AF5E-0A75-4FF2-B61C-FCEA65AE09B8}" destId="{C5A556B1-B8D8-40B9-B646-501D4E639681}" srcOrd="0" destOrd="0" presId="urn:microsoft.com/office/officeart/2005/8/layout/orgChart1"/>
    <dgm:cxn modelId="{30BB1591-20E6-4022-9299-1F4BA585EE9D}" type="presParOf" srcId="{41F4AF5E-0A75-4FF2-B61C-FCEA65AE09B8}" destId="{D859E94D-39D0-4F91-9DA3-91E663FF2D0B}" srcOrd="1" destOrd="0" presId="urn:microsoft.com/office/officeart/2005/8/layout/orgChart1"/>
    <dgm:cxn modelId="{A31D14CE-117E-4D2C-8743-9D1A059689FE}" type="presParOf" srcId="{F5370059-3280-4A30-B637-57F5AF880142}" destId="{1FFFD4DC-AE28-4E85-BB05-D5C2DE48AA15}" srcOrd="1" destOrd="0" presId="urn:microsoft.com/office/officeart/2005/8/layout/orgChart1"/>
    <dgm:cxn modelId="{F80AC8F2-7F3D-44C1-BA5F-BBB4616A529F}" type="presParOf" srcId="{F5370059-3280-4A30-B637-57F5AF880142}" destId="{FA413AA3-7ABA-435D-9E60-9F9319514F00}" srcOrd="2" destOrd="0" presId="urn:microsoft.com/office/officeart/2005/8/layout/orgChart1"/>
    <dgm:cxn modelId="{18529BB6-7343-4394-8633-DA7D4801549C}" type="presParOf" srcId="{1DF8E465-0A33-4BCB-A41F-FFAB10B17489}" destId="{C6C19765-5263-42B5-8D93-3CC67A48D30F}" srcOrd="4" destOrd="0" presId="urn:microsoft.com/office/officeart/2005/8/layout/orgChart1"/>
    <dgm:cxn modelId="{611B61F9-EC6B-47B6-AF46-C243B20461F5}" type="presParOf" srcId="{1DF8E465-0A33-4BCB-A41F-FFAB10B17489}" destId="{88B5D6CA-84DB-4D74-9989-13E2EFCEEADA}" srcOrd="5" destOrd="0" presId="urn:microsoft.com/office/officeart/2005/8/layout/orgChart1"/>
    <dgm:cxn modelId="{FE7F94F4-CFFA-4D9F-B983-C32E56C0C1BC}" type="presParOf" srcId="{88B5D6CA-84DB-4D74-9989-13E2EFCEEADA}" destId="{8D9BCCFE-B17A-4BEF-8F17-4A7860FCAD61}" srcOrd="0" destOrd="0" presId="urn:microsoft.com/office/officeart/2005/8/layout/orgChart1"/>
    <dgm:cxn modelId="{68C59354-2450-414A-92E1-768986E2F6B4}" type="presParOf" srcId="{8D9BCCFE-B17A-4BEF-8F17-4A7860FCAD61}" destId="{CBB14341-A700-4E08-BBD4-AB978698CF93}" srcOrd="0" destOrd="0" presId="urn:microsoft.com/office/officeart/2005/8/layout/orgChart1"/>
    <dgm:cxn modelId="{8A33EC6C-386E-440F-86A0-27C437EF28F1}" type="presParOf" srcId="{8D9BCCFE-B17A-4BEF-8F17-4A7860FCAD61}" destId="{A2DF90F0-22CF-4A73-BECE-CEF0220E54E2}" srcOrd="1" destOrd="0" presId="urn:microsoft.com/office/officeart/2005/8/layout/orgChart1"/>
    <dgm:cxn modelId="{102F6DD2-69B4-4D42-8129-3DFEBF09E1D1}" type="presParOf" srcId="{88B5D6CA-84DB-4D74-9989-13E2EFCEEADA}" destId="{07A9FDF2-8541-41D1-B4DC-BBDEA86CB5EB}" srcOrd="1" destOrd="0" presId="urn:microsoft.com/office/officeart/2005/8/layout/orgChart1"/>
    <dgm:cxn modelId="{05A01AB7-AEFB-4D74-93F7-58F973474254}" type="presParOf" srcId="{88B5D6CA-84DB-4D74-9989-13E2EFCEEADA}" destId="{E1BD4CA7-605C-405A-8532-52C48CBFB610}" srcOrd="2" destOrd="0" presId="urn:microsoft.com/office/officeart/2005/8/layout/orgChart1"/>
    <dgm:cxn modelId="{9841F109-703E-42FC-903D-2FAF4FCD7188}" type="presParOf" srcId="{74C17D28-9752-4F70-8011-0010779AF5E9}" destId="{21B38BDD-FED1-41AC-BFA7-9A7676E73948}" srcOrd="2" destOrd="0" presId="urn:microsoft.com/office/officeart/2005/8/layout/orgChar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67D649B-3EE4-4DDD-8B4C-BCB2323B6DC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46C53-0F10-4CA9-80D7-B6A8A690F67A}">
      <dgm:prSet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hu-HU" dirty="0" smtClean="0"/>
            <a:t>II. Kemoszintézis</a:t>
          </a:r>
          <a:endParaRPr lang="en-US" dirty="0"/>
        </a:p>
      </dgm:t>
    </dgm:pt>
    <dgm:pt modelId="{BB756558-F073-4AAD-ACFF-461510621CBB}" type="parTrans" cxnId="{0832A4BB-3756-4877-9BF6-DE95FB5B7983}">
      <dgm:prSet/>
      <dgm:spPr/>
      <dgm:t>
        <a:bodyPr/>
        <a:lstStyle/>
        <a:p>
          <a:endParaRPr lang="en-US"/>
        </a:p>
      </dgm:t>
    </dgm:pt>
    <dgm:pt modelId="{3CC50D49-EB42-4E0A-A02D-2D618DDD3E4C}" type="sibTrans" cxnId="{0832A4BB-3756-4877-9BF6-DE95FB5B7983}">
      <dgm:prSet/>
      <dgm:spPr/>
      <dgm:t>
        <a:bodyPr/>
        <a:lstStyle/>
        <a:p>
          <a:endParaRPr lang="en-US"/>
        </a:p>
      </dgm:t>
    </dgm:pt>
    <dgm:pt modelId="{81D8D150-65C1-44AC-9622-3A989C5C7126}" type="pres">
      <dgm:prSet presAssocID="{A67D649B-3EE4-4DDD-8B4C-BCB2323B6D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724BA-06E9-4DAA-9CB5-01B46D919312}" type="pres">
      <dgm:prSet presAssocID="{A2E46C53-0F10-4CA9-80D7-B6A8A690F67A}" presName="circle1" presStyleLbl="node1" presStyleIdx="0" presStyleCnt="1"/>
      <dgm:spPr/>
    </dgm:pt>
    <dgm:pt modelId="{89275CDE-669A-4558-9E1C-33763B907807}" type="pres">
      <dgm:prSet presAssocID="{A2E46C53-0F10-4CA9-80D7-B6A8A690F67A}" presName="space" presStyleCnt="0"/>
      <dgm:spPr/>
    </dgm:pt>
    <dgm:pt modelId="{B3274671-07E5-4FE7-975F-9DF7F9129713}" type="pres">
      <dgm:prSet presAssocID="{A2E46C53-0F10-4CA9-80D7-B6A8A690F67A}" presName="rect1" presStyleLbl="alignAcc1" presStyleIdx="0" presStyleCnt="1"/>
      <dgm:spPr/>
      <dgm:t>
        <a:bodyPr/>
        <a:lstStyle/>
        <a:p>
          <a:endParaRPr lang="en-US"/>
        </a:p>
      </dgm:t>
    </dgm:pt>
    <dgm:pt modelId="{104B924F-F4A4-44F6-96AA-98BC32471270}" type="pres">
      <dgm:prSet presAssocID="{A2E46C53-0F10-4CA9-80D7-B6A8A690F67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9D664-4415-4B69-9A9A-098BF1F38204}" type="presOf" srcId="{A67D649B-3EE4-4DDD-8B4C-BCB2323B6DCC}" destId="{81D8D150-65C1-44AC-9622-3A989C5C7126}" srcOrd="0" destOrd="0" presId="urn:microsoft.com/office/officeart/2005/8/layout/target3"/>
    <dgm:cxn modelId="{5DC2C1F9-4D0E-4B29-9030-B63C9785B525}" type="presOf" srcId="{A2E46C53-0F10-4CA9-80D7-B6A8A690F67A}" destId="{104B924F-F4A4-44F6-96AA-98BC32471270}" srcOrd="1" destOrd="0" presId="urn:microsoft.com/office/officeart/2005/8/layout/target3"/>
    <dgm:cxn modelId="{04910A93-E6E6-4C4E-B9CF-FD07935BBA45}" type="presOf" srcId="{A2E46C53-0F10-4CA9-80D7-B6A8A690F67A}" destId="{B3274671-07E5-4FE7-975F-9DF7F9129713}" srcOrd="0" destOrd="0" presId="urn:microsoft.com/office/officeart/2005/8/layout/target3"/>
    <dgm:cxn modelId="{0832A4BB-3756-4877-9BF6-DE95FB5B7983}" srcId="{A67D649B-3EE4-4DDD-8B4C-BCB2323B6DCC}" destId="{A2E46C53-0F10-4CA9-80D7-B6A8A690F67A}" srcOrd="0" destOrd="0" parTransId="{BB756558-F073-4AAD-ACFF-461510621CBB}" sibTransId="{3CC50D49-EB42-4E0A-A02D-2D618DDD3E4C}"/>
    <dgm:cxn modelId="{B5C74B12-CC13-4D46-B8BD-0398A0E328C7}" type="presParOf" srcId="{81D8D150-65C1-44AC-9622-3A989C5C7126}" destId="{643724BA-06E9-4DAA-9CB5-01B46D919312}" srcOrd="0" destOrd="0" presId="urn:microsoft.com/office/officeart/2005/8/layout/target3"/>
    <dgm:cxn modelId="{6C6493AF-753C-4F27-9643-14EE93DCEA7F}" type="presParOf" srcId="{81D8D150-65C1-44AC-9622-3A989C5C7126}" destId="{89275CDE-669A-4558-9E1C-33763B907807}" srcOrd="1" destOrd="0" presId="urn:microsoft.com/office/officeart/2005/8/layout/target3"/>
    <dgm:cxn modelId="{7F787A7E-0D6C-429A-83AF-88B70D4F0445}" type="presParOf" srcId="{81D8D150-65C1-44AC-9622-3A989C5C7126}" destId="{B3274671-07E5-4FE7-975F-9DF7F9129713}" srcOrd="2" destOrd="0" presId="urn:microsoft.com/office/officeart/2005/8/layout/target3"/>
    <dgm:cxn modelId="{328AE686-B137-4A95-9854-FBC47411C096}" type="presParOf" srcId="{81D8D150-65C1-44AC-9622-3A989C5C7126}" destId="{104B924F-F4A4-44F6-96AA-98BC32471270}" srcOrd="3" destOrd="0" presId="urn:microsoft.com/office/officeart/2005/8/layout/target3"/>
  </dgm:cxnLst>
  <dgm:bg>
    <a:solidFill>
      <a:schemeClr val="accent3">
        <a:lumMod val="75000"/>
      </a:schemeClr>
    </a:solidFill>
  </dgm:bg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AAFEF4B-5FF6-47A2-96E0-22478A9C01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9B92245-5306-4C70-81F0-1714CCD6140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A vegyi energiát egyes szervetlen anyagok oxidációjából nyerik</a:t>
          </a:r>
          <a:endParaRPr lang="en-US" dirty="0"/>
        </a:p>
      </dgm:t>
    </dgm:pt>
    <dgm:pt modelId="{3C9F1D07-9E37-4FB1-86CE-A56C79D1D016}" type="parTrans" cxnId="{2FB5B4E4-9E63-49B1-8E8E-E8B2A41CBEE3}">
      <dgm:prSet/>
      <dgm:spPr/>
      <dgm:t>
        <a:bodyPr/>
        <a:lstStyle/>
        <a:p>
          <a:endParaRPr lang="en-US"/>
        </a:p>
      </dgm:t>
    </dgm:pt>
    <dgm:pt modelId="{4FE6962E-BA2E-48AD-9644-A80FD622FA8A}" type="sibTrans" cxnId="{2FB5B4E4-9E63-49B1-8E8E-E8B2A41CBEE3}">
      <dgm:prSet/>
      <dgm:spPr/>
      <dgm:t>
        <a:bodyPr/>
        <a:lstStyle/>
        <a:p>
          <a:endParaRPr lang="en-US"/>
        </a:p>
      </dgm:t>
    </dgm:pt>
    <dgm:pt modelId="{09078E59-872E-44B9-A763-0C1157B510C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Szénforrás akárcsak a növények esetében a széndioxid.</a:t>
          </a:r>
          <a:endParaRPr lang="en-US" dirty="0"/>
        </a:p>
      </dgm:t>
    </dgm:pt>
    <dgm:pt modelId="{54583C93-01D1-4E99-B14A-00F21E466CD1}" type="parTrans" cxnId="{CBF17DE5-B036-4230-B43C-D215FA5A422F}">
      <dgm:prSet/>
      <dgm:spPr/>
      <dgm:t>
        <a:bodyPr/>
        <a:lstStyle/>
        <a:p>
          <a:endParaRPr lang="en-US"/>
        </a:p>
      </dgm:t>
    </dgm:pt>
    <dgm:pt modelId="{4FDC9B6D-E4A3-4E85-9ACB-38A4249388CE}" type="sibTrans" cxnId="{CBF17DE5-B036-4230-B43C-D215FA5A422F}">
      <dgm:prSet/>
      <dgm:spPr/>
      <dgm:t>
        <a:bodyPr/>
        <a:lstStyle/>
        <a:p>
          <a:endParaRPr lang="en-US"/>
        </a:p>
      </dgm:t>
    </dgm:pt>
    <dgm:pt modelId="{BF9D4245-84CF-4176-8918-E0630F9CA32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BIZONYOS  BAKTÉRIUMOK TÁPLÁKOZÁSI MÓDJA</a:t>
          </a:r>
          <a:endParaRPr lang="en-US" dirty="0"/>
        </a:p>
      </dgm:t>
    </dgm:pt>
    <dgm:pt modelId="{44A2DA86-7411-471A-8DD3-C5515FD6D1C7}" type="parTrans" cxnId="{0ECF90EA-B4B7-4B73-8E61-D5B17ECF4E72}">
      <dgm:prSet/>
      <dgm:spPr/>
      <dgm:t>
        <a:bodyPr/>
        <a:lstStyle/>
        <a:p>
          <a:endParaRPr lang="en-US"/>
        </a:p>
      </dgm:t>
    </dgm:pt>
    <dgm:pt modelId="{902BD9B5-75D5-47F6-B491-6BB0F26C0D45}" type="sibTrans" cxnId="{0ECF90EA-B4B7-4B73-8E61-D5B17ECF4E72}">
      <dgm:prSet/>
      <dgm:spPr/>
      <dgm:t>
        <a:bodyPr/>
        <a:lstStyle/>
        <a:p>
          <a:endParaRPr lang="en-US"/>
        </a:p>
      </dgm:t>
    </dgm:pt>
    <dgm:pt modelId="{C65E49E9-BF42-4874-97C2-B7FD6B2387CC}" type="pres">
      <dgm:prSet presAssocID="{0AAFEF4B-5FF6-47A2-96E0-22478A9C0131}" presName="CompostProcess" presStyleCnt="0">
        <dgm:presLayoutVars>
          <dgm:dir/>
          <dgm:resizeHandles val="exact"/>
        </dgm:presLayoutVars>
      </dgm:prSet>
      <dgm:spPr/>
    </dgm:pt>
    <dgm:pt modelId="{F36D65A9-78EF-4143-82F5-B3F9DBE5F2F5}" type="pres">
      <dgm:prSet presAssocID="{0AAFEF4B-5FF6-47A2-96E0-22478A9C0131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0B22436B-F9B0-4F80-B7C9-124786FD41A0}" type="pres">
      <dgm:prSet presAssocID="{0AAFEF4B-5FF6-47A2-96E0-22478A9C0131}" presName="linearProcess" presStyleCnt="0"/>
      <dgm:spPr/>
    </dgm:pt>
    <dgm:pt modelId="{8849718F-4E9B-49C3-8414-711565695203}" type="pres">
      <dgm:prSet presAssocID="{39B92245-5306-4C70-81F0-1714CCD6140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562DD-AAE3-4ACA-BEA7-3A5A7387EEB5}" type="pres">
      <dgm:prSet presAssocID="{4FE6962E-BA2E-48AD-9644-A80FD622FA8A}" presName="sibTrans" presStyleCnt="0"/>
      <dgm:spPr/>
    </dgm:pt>
    <dgm:pt modelId="{4FE6D29D-FCD5-45AE-BCC5-794AE7574F04}" type="pres">
      <dgm:prSet presAssocID="{09078E59-872E-44B9-A763-0C1157B510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A6EAC-93C7-4994-9B22-C29FDAC572CF}" type="pres">
      <dgm:prSet presAssocID="{4FDC9B6D-E4A3-4E85-9ACB-38A4249388CE}" presName="sibTrans" presStyleCnt="0"/>
      <dgm:spPr/>
    </dgm:pt>
    <dgm:pt modelId="{91737FD4-8E84-440F-A957-E0E9EE349478}" type="pres">
      <dgm:prSet presAssocID="{BF9D4245-84CF-4176-8918-E0630F9CA32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592D1-1B73-4409-8415-EB6BD719E1F9}" type="presOf" srcId="{0AAFEF4B-5FF6-47A2-96E0-22478A9C0131}" destId="{C65E49E9-BF42-4874-97C2-B7FD6B2387CC}" srcOrd="0" destOrd="0" presId="urn:microsoft.com/office/officeart/2005/8/layout/hProcess9"/>
    <dgm:cxn modelId="{4ACC7F76-F00A-4189-BFDA-074BAA87B0B9}" type="presOf" srcId="{09078E59-872E-44B9-A763-0C1157B510C9}" destId="{4FE6D29D-FCD5-45AE-BCC5-794AE7574F04}" srcOrd="0" destOrd="0" presId="urn:microsoft.com/office/officeart/2005/8/layout/hProcess9"/>
    <dgm:cxn modelId="{2FB5B4E4-9E63-49B1-8E8E-E8B2A41CBEE3}" srcId="{0AAFEF4B-5FF6-47A2-96E0-22478A9C0131}" destId="{39B92245-5306-4C70-81F0-1714CCD6140A}" srcOrd="0" destOrd="0" parTransId="{3C9F1D07-9E37-4FB1-86CE-A56C79D1D016}" sibTransId="{4FE6962E-BA2E-48AD-9644-A80FD622FA8A}"/>
    <dgm:cxn modelId="{0ECF90EA-B4B7-4B73-8E61-D5B17ECF4E72}" srcId="{0AAFEF4B-5FF6-47A2-96E0-22478A9C0131}" destId="{BF9D4245-84CF-4176-8918-E0630F9CA321}" srcOrd="2" destOrd="0" parTransId="{44A2DA86-7411-471A-8DD3-C5515FD6D1C7}" sibTransId="{902BD9B5-75D5-47F6-B491-6BB0F26C0D45}"/>
    <dgm:cxn modelId="{E38ECB8F-D94B-4285-BA86-A2A671B2FE80}" type="presOf" srcId="{39B92245-5306-4C70-81F0-1714CCD6140A}" destId="{8849718F-4E9B-49C3-8414-711565695203}" srcOrd="0" destOrd="0" presId="urn:microsoft.com/office/officeart/2005/8/layout/hProcess9"/>
    <dgm:cxn modelId="{CBF17DE5-B036-4230-B43C-D215FA5A422F}" srcId="{0AAFEF4B-5FF6-47A2-96E0-22478A9C0131}" destId="{09078E59-872E-44B9-A763-0C1157B510C9}" srcOrd="1" destOrd="0" parTransId="{54583C93-01D1-4E99-B14A-00F21E466CD1}" sibTransId="{4FDC9B6D-E4A3-4E85-9ACB-38A4249388CE}"/>
    <dgm:cxn modelId="{2983B726-DAA4-4DA6-8AD6-2F0734290C57}" type="presOf" srcId="{BF9D4245-84CF-4176-8918-E0630F9CA321}" destId="{91737FD4-8E84-440F-A957-E0E9EE349478}" srcOrd="0" destOrd="0" presId="urn:microsoft.com/office/officeart/2005/8/layout/hProcess9"/>
    <dgm:cxn modelId="{6AE68298-58C1-485D-85FD-F7A9BBDA5B0E}" type="presParOf" srcId="{C65E49E9-BF42-4874-97C2-B7FD6B2387CC}" destId="{F36D65A9-78EF-4143-82F5-B3F9DBE5F2F5}" srcOrd="0" destOrd="0" presId="urn:microsoft.com/office/officeart/2005/8/layout/hProcess9"/>
    <dgm:cxn modelId="{EE402C2A-971E-4453-8BCD-2BDDA907C3A3}" type="presParOf" srcId="{C65E49E9-BF42-4874-97C2-B7FD6B2387CC}" destId="{0B22436B-F9B0-4F80-B7C9-124786FD41A0}" srcOrd="1" destOrd="0" presId="urn:microsoft.com/office/officeart/2005/8/layout/hProcess9"/>
    <dgm:cxn modelId="{55B5ED8E-ECFC-4D94-A209-4C6604B62969}" type="presParOf" srcId="{0B22436B-F9B0-4F80-B7C9-124786FD41A0}" destId="{8849718F-4E9B-49C3-8414-711565695203}" srcOrd="0" destOrd="0" presId="urn:microsoft.com/office/officeart/2005/8/layout/hProcess9"/>
    <dgm:cxn modelId="{D854573C-E4C8-4D62-8DDA-F8E80725D990}" type="presParOf" srcId="{0B22436B-F9B0-4F80-B7C9-124786FD41A0}" destId="{20E562DD-AAE3-4ACA-BEA7-3A5A7387EEB5}" srcOrd="1" destOrd="0" presId="urn:microsoft.com/office/officeart/2005/8/layout/hProcess9"/>
    <dgm:cxn modelId="{63390EED-7FFC-4AD2-8E90-848B073F2810}" type="presParOf" srcId="{0B22436B-F9B0-4F80-B7C9-124786FD41A0}" destId="{4FE6D29D-FCD5-45AE-BCC5-794AE7574F04}" srcOrd="2" destOrd="0" presId="urn:microsoft.com/office/officeart/2005/8/layout/hProcess9"/>
    <dgm:cxn modelId="{FA32F666-8F63-4126-9CB8-1E73BBFFFBDE}" type="presParOf" srcId="{0B22436B-F9B0-4F80-B7C9-124786FD41A0}" destId="{930A6EAC-93C7-4994-9B22-C29FDAC572CF}" srcOrd="3" destOrd="0" presId="urn:microsoft.com/office/officeart/2005/8/layout/hProcess9"/>
    <dgm:cxn modelId="{CB289E53-109D-4BC9-A68B-F079C61EF148}" type="presParOf" srcId="{0B22436B-F9B0-4F80-B7C9-124786FD41A0}" destId="{91737FD4-8E84-440F-A957-E0E9EE349478}" srcOrd="4" destOrd="0" presId="urn:microsoft.com/office/officeart/2005/8/layout/hProcess9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CEB11EB-D24B-4367-AF94-DC6E7FC9D5A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667C8E-7C69-4794-A5F6-1A3E38E1C087}">
      <dgm:prSet/>
      <dgm:spPr/>
      <dgm:t>
        <a:bodyPr/>
        <a:lstStyle/>
        <a:p>
          <a:pPr rtl="0"/>
          <a:r>
            <a:rPr lang="hu-HU" dirty="0" smtClean="0"/>
            <a:t>KEMOSZINTETIZÁLÓ BAKTÉRIUMOK</a:t>
          </a:r>
          <a:endParaRPr lang="en-US" dirty="0"/>
        </a:p>
      </dgm:t>
    </dgm:pt>
    <dgm:pt modelId="{35F00DFE-BF82-413E-9CDA-0E1752C86C6D}" type="parTrans" cxnId="{588665CE-1715-42CF-BB49-50F8BD7CE802}">
      <dgm:prSet/>
      <dgm:spPr/>
      <dgm:t>
        <a:bodyPr/>
        <a:lstStyle/>
        <a:p>
          <a:endParaRPr lang="en-US"/>
        </a:p>
      </dgm:t>
    </dgm:pt>
    <dgm:pt modelId="{5EC6CD87-55DC-4F84-BD6F-64DF4475B72C}" type="sibTrans" cxnId="{588665CE-1715-42CF-BB49-50F8BD7CE802}">
      <dgm:prSet/>
      <dgm:spPr/>
      <dgm:t>
        <a:bodyPr/>
        <a:lstStyle/>
        <a:p>
          <a:endParaRPr lang="en-US"/>
        </a:p>
      </dgm:t>
    </dgm:pt>
    <dgm:pt modelId="{4E9FAFEA-AB12-4848-A257-25708AB97A69}" type="pres">
      <dgm:prSet presAssocID="{5CEB11EB-D24B-4367-AF94-DC6E7FC9D5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CF21B-53C0-4EA2-8CC0-8E07E500BE6F}" type="pres">
      <dgm:prSet presAssocID="{DF667C8E-7C69-4794-A5F6-1A3E38E1C087}" presName="circle1" presStyleLbl="node1" presStyleIdx="0" presStyleCnt="1"/>
      <dgm:spPr/>
    </dgm:pt>
    <dgm:pt modelId="{DD84897F-2F90-4E8C-A8CD-0C276C9816EA}" type="pres">
      <dgm:prSet presAssocID="{DF667C8E-7C69-4794-A5F6-1A3E38E1C087}" presName="space" presStyleCnt="0"/>
      <dgm:spPr/>
    </dgm:pt>
    <dgm:pt modelId="{30AE1060-4C59-48BB-8DD3-E21B8566BBAA}" type="pres">
      <dgm:prSet presAssocID="{DF667C8E-7C69-4794-A5F6-1A3E38E1C087}" presName="rect1" presStyleLbl="alignAcc1" presStyleIdx="0" presStyleCnt="1" custScaleY="100000"/>
      <dgm:spPr/>
      <dgm:t>
        <a:bodyPr/>
        <a:lstStyle/>
        <a:p>
          <a:endParaRPr lang="en-US"/>
        </a:p>
      </dgm:t>
    </dgm:pt>
    <dgm:pt modelId="{C832D546-8216-4175-85CE-A2F98DCF3B69}" type="pres">
      <dgm:prSet presAssocID="{DF667C8E-7C69-4794-A5F6-1A3E38E1C08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71D16-54E9-41CC-8093-4DCFFEC3C62B}" type="presOf" srcId="{DF667C8E-7C69-4794-A5F6-1A3E38E1C087}" destId="{30AE1060-4C59-48BB-8DD3-E21B8566BBAA}" srcOrd="0" destOrd="0" presId="urn:microsoft.com/office/officeart/2005/8/layout/target3"/>
    <dgm:cxn modelId="{588665CE-1715-42CF-BB49-50F8BD7CE802}" srcId="{5CEB11EB-D24B-4367-AF94-DC6E7FC9D5AE}" destId="{DF667C8E-7C69-4794-A5F6-1A3E38E1C087}" srcOrd="0" destOrd="0" parTransId="{35F00DFE-BF82-413E-9CDA-0E1752C86C6D}" sibTransId="{5EC6CD87-55DC-4F84-BD6F-64DF4475B72C}"/>
    <dgm:cxn modelId="{5046294A-034C-48F4-B2DF-7A57ADE903F1}" type="presOf" srcId="{5CEB11EB-D24B-4367-AF94-DC6E7FC9D5AE}" destId="{4E9FAFEA-AB12-4848-A257-25708AB97A69}" srcOrd="0" destOrd="0" presId="urn:microsoft.com/office/officeart/2005/8/layout/target3"/>
    <dgm:cxn modelId="{19CDA302-5466-4B4D-974C-F641AC89AE97}" type="presOf" srcId="{DF667C8E-7C69-4794-A5F6-1A3E38E1C087}" destId="{C832D546-8216-4175-85CE-A2F98DCF3B69}" srcOrd="1" destOrd="0" presId="urn:microsoft.com/office/officeart/2005/8/layout/target3"/>
    <dgm:cxn modelId="{81BCC832-1389-4553-92DF-7708B837A74B}" type="presParOf" srcId="{4E9FAFEA-AB12-4848-A257-25708AB97A69}" destId="{ACDCF21B-53C0-4EA2-8CC0-8E07E500BE6F}" srcOrd="0" destOrd="0" presId="urn:microsoft.com/office/officeart/2005/8/layout/target3"/>
    <dgm:cxn modelId="{C033A850-EB41-458A-9E38-AB77950E9135}" type="presParOf" srcId="{4E9FAFEA-AB12-4848-A257-25708AB97A69}" destId="{DD84897F-2F90-4E8C-A8CD-0C276C9816EA}" srcOrd="1" destOrd="0" presId="urn:microsoft.com/office/officeart/2005/8/layout/target3"/>
    <dgm:cxn modelId="{C526CAEF-5F2E-4A93-9B3D-72F98DB1F9CA}" type="presParOf" srcId="{4E9FAFEA-AB12-4848-A257-25708AB97A69}" destId="{30AE1060-4C59-48BB-8DD3-E21B8566BBAA}" srcOrd="2" destOrd="0" presId="urn:microsoft.com/office/officeart/2005/8/layout/target3"/>
    <dgm:cxn modelId="{9B122D69-7153-44B0-829B-BD24BC4A91CB}" type="presParOf" srcId="{4E9FAFEA-AB12-4848-A257-25708AB97A69}" destId="{C832D546-8216-4175-85CE-A2F98DCF3B69}" srcOrd="3" destOrd="0" presId="urn:microsoft.com/office/officeart/2005/8/layout/target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F639014-E72E-413E-9EB3-E54487E08D5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AFDAAD9-1F56-4C15-B2F4-507852A0A31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Nitrifikáló baktériumok</a:t>
          </a:r>
        </a:p>
        <a:p>
          <a:r>
            <a:rPr lang="hu-HU" dirty="0" smtClean="0"/>
            <a:t>Ammóniát és salétromossavat oxidálnak</a:t>
          </a:r>
        </a:p>
        <a:p>
          <a:r>
            <a:rPr lang="hu-HU" dirty="0" smtClean="0"/>
            <a:t> </a:t>
          </a:r>
          <a:r>
            <a:rPr lang="hu-HU" dirty="0" smtClean="0"/>
            <a:t>H</a:t>
          </a:r>
          <a:r>
            <a:rPr lang="en-US" dirty="0" err="1" smtClean="0"/>
            <a:t>ozz</a:t>
          </a:r>
          <a:r>
            <a:rPr lang="hu-HU" dirty="0" smtClean="0"/>
            <a:t>ájárulnak a N körforgásához a természetben.</a:t>
          </a:r>
          <a:endParaRPr lang="en-US" dirty="0"/>
        </a:p>
      </dgm:t>
    </dgm:pt>
    <dgm:pt modelId="{574B250E-783B-4644-951E-15893DFE877F}" type="parTrans" cxnId="{424E6B70-D863-4C4A-A83C-D9E78F6803D2}">
      <dgm:prSet/>
      <dgm:spPr/>
      <dgm:t>
        <a:bodyPr/>
        <a:lstStyle/>
        <a:p>
          <a:endParaRPr lang="en-US"/>
        </a:p>
      </dgm:t>
    </dgm:pt>
    <dgm:pt modelId="{AE1123AF-E278-4978-8141-9CE0DF74121E}" type="sibTrans" cxnId="{424E6B70-D863-4C4A-A83C-D9E78F6803D2}">
      <dgm:prSet/>
      <dgm:spPr/>
      <dgm:t>
        <a:bodyPr/>
        <a:lstStyle/>
        <a:p>
          <a:endParaRPr lang="en-US"/>
        </a:p>
      </dgm:t>
    </dgm:pt>
    <dgm:pt modelId="{7FBC939E-D4B1-4F43-8D1A-3C6D7A419EF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Kénbaktériumok</a:t>
          </a:r>
        </a:p>
        <a:p>
          <a:r>
            <a:rPr lang="hu-HU" dirty="0" smtClean="0"/>
            <a:t>(szulfobaktériumok)</a:t>
          </a:r>
        </a:p>
        <a:p>
          <a:r>
            <a:rPr lang="hu-HU" dirty="0" smtClean="0"/>
            <a:t>A kénhidrogént oxidálják.</a:t>
          </a:r>
        </a:p>
        <a:p>
          <a:r>
            <a:rPr lang="hu-HU" dirty="0" smtClean="0"/>
            <a:t>A Fekete-tengerben is élnek, szerepük a </a:t>
          </a:r>
          <a:r>
            <a:rPr lang="hu-HU" dirty="0" smtClean="0"/>
            <a:t>tengervíz tisztítása.</a:t>
          </a:r>
          <a:endParaRPr lang="en-US" dirty="0"/>
        </a:p>
      </dgm:t>
    </dgm:pt>
    <dgm:pt modelId="{46F55590-680E-4ED6-81EB-79FD98904908}" type="parTrans" cxnId="{F12FFF6F-BE18-4D36-A69B-65CEB506C13B}">
      <dgm:prSet/>
      <dgm:spPr/>
      <dgm:t>
        <a:bodyPr/>
        <a:lstStyle/>
        <a:p>
          <a:endParaRPr lang="en-US"/>
        </a:p>
      </dgm:t>
    </dgm:pt>
    <dgm:pt modelId="{5B3720D9-BDFE-42D9-AF23-249A3377365C}" type="sibTrans" cxnId="{F12FFF6F-BE18-4D36-A69B-65CEB506C13B}">
      <dgm:prSet/>
      <dgm:spPr/>
      <dgm:t>
        <a:bodyPr/>
        <a:lstStyle/>
        <a:p>
          <a:endParaRPr lang="en-US"/>
        </a:p>
      </dgm:t>
    </dgm:pt>
    <dgm:pt modelId="{4F2FCF3D-0E1F-4622-8EFA-93D42384EFB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Vasbaktériumok</a:t>
          </a:r>
        </a:p>
        <a:p>
          <a:r>
            <a:rPr lang="hu-HU" dirty="0" smtClean="0"/>
            <a:t>Kétvegyértékű vasat oxidálnak.</a:t>
          </a:r>
        </a:p>
        <a:p>
          <a:r>
            <a:rPr lang="hu-HU" dirty="0" smtClean="0"/>
            <a:t>Ferri-hidroxid keletkezik.</a:t>
          </a:r>
        </a:p>
        <a:p>
          <a:r>
            <a:rPr lang="hu-HU" dirty="0" smtClean="0"/>
            <a:t>Ezzel magyarázható a gyep </a:t>
          </a:r>
          <a:r>
            <a:rPr lang="hu-HU" dirty="0" smtClean="0"/>
            <a:t>és mocsárvasérc létrejötte.</a:t>
          </a:r>
          <a:endParaRPr lang="en-US" dirty="0"/>
        </a:p>
      </dgm:t>
    </dgm:pt>
    <dgm:pt modelId="{76CCD963-5E6A-4E14-93AE-C4871A2A8C3D}" type="parTrans" cxnId="{1916E915-AC2C-449C-ABF8-CE054BED5344}">
      <dgm:prSet/>
      <dgm:spPr/>
      <dgm:t>
        <a:bodyPr/>
        <a:lstStyle/>
        <a:p>
          <a:endParaRPr lang="en-US"/>
        </a:p>
      </dgm:t>
    </dgm:pt>
    <dgm:pt modelId="{D36E8153-F5AC-4938-AEF9-C059B9239666}" type="sibTrans" cxnId="{1916E915-AC2C-449C-ABF8-CE054BED5344}">
      <dgm:prSet/>
      <dgm:spPr/>
      <dgm:t>
        <a:bodyPr/>
        <a:lstStyle/>
        <a:p>
          <a:endParaRPr lang="en-US"/>
        </a:p>
      </dgm:t>
    </dgm:pt>
    <dgm:pt modelId="{C92D93C2-5DCB-48B9-A64F-FB9B1CD70394}" type="pres">
      <dgm:prSet presAssocID="{FF639014-E72E-413E-9EB3-E54487E08D5F}" presName="Name0" presStyleCnt="0">
        <dgm:presLayoutVars>
          <dgm:dir/>
          <dgm:resizeHandles val="exact"/>
        </dgm:presLayoutVars>
      </dgm:prSet>
      <dgm:spPr/>
    </dgm:pt>
    <dgm:pt modelId="{07D0D8C0-7556-4FA1-AA3B-A5344767AA17}" type="pres">
      <dgm:prSet presAssocID="{FF639014-E72E-413E-9EB3-E54487E08D5F}" presName="bkgdShp" presStyleLbl="alignAccFollowNode1" presStyleIdx="0" presStyleCnt="1"/>
      <dgm:spPr/>
    </dgm:pt>
    <dgm:pt modelId="{18468931-1F90-4E9F-B928-EC3D6FE96E66}" type="pres">
      <dgm:prSet presAssocID="{FF639014-E72E-413E-9EB3-E54487E08D5F}" presName="linComp" presStyleCnt="0"/>
      <dgm:spPr/>
    </dgm:pt>
    <dgm:pt modelId="{5783AD07-227F-44D6-B6EB-B770E294191E}" type="pres">
      <dgm:prSet presAssocID="{DAFDAAD9-1F56-4C15-B2F4-507852A0A310}" presName="compNode" presStyleCnt="0"/>
      <dgm:spPr/>
    </dgm:pt>
    <dgm:pt modelId="{1443BD64-F25F-4A6A-AA78-FF19FCE59A63}" type="pres">
      <dgm:prSet presAssocID="{DAFDAAD9-1F56-4C15-B2F4-507852A0A3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F2627-FA15-414B-91D7-427D477AFFA7}" type="pres">
      <dgm:prSet presAssocID="{DAFDAAD9-1F56-4C15-B2F4-507852A0A310}" presName="invisiNode" presStyleLbl="node1" presStyleIdx="0" presStyleCnt="3"/>
      <dgm:spPr/>
    </dgm:pt>
    <dgm:pt modelId="{AA962ABD-D822-40B6-AAC7-35C9D07DF737}" type="pres">
      <dgm:prSet presAssocID="{DAFDAAD9-1F56-4C15-B2F4-507852A0A31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20774E-1363-4726-A453-5DC452D659FB}" type="pres">
      <dgm:prSet presAssocID="{AE1123AF-E278-4978-8141-9CE0DF7412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F8E27D-16DA-4975-9D55-C4F19EB9CABB}" type="pres">
      <dgm:prSet presAssocID="{7FBC939E-D4B1-4F43-8D1A-3C6D7A419EF2}" presName="compNode" presStyleCnt="0"/>
      <dgm:spPr/>
    </dgm:pt>
    <dgm:pt modelId="{031FE1CC-43D4-413E-87F8-98D65A83ED30}" type="pres">
      <dgm:prSet presAssocID="{7FBC939E-D4B1-4F43-8D1A-3C6D7A419E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DB2F2-C264-4A11-8A63-C7BF03DA94A8}" type="pres">
      <dgm:prSet presAssocID="{7FBC939E-D4B1-4F43-8D1A-3C6D7A419EF2}" presName="invisiNode" presStyleLbl="node1" presStyleIdx="1" presStyleCnt="3"/>
      <dgm:spPr/>
    </dgm:pt>
    <dgm:pt modelId="{E8841DD0-7AF3-49CB-A03D-3DA1587B040D}" type="pres">
      <dgm:prSet presAssocID="{7FBC939E-D4B1-4F43-8D1A-3C6D7A419EF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BC8C0A-8AD4-4E84-B36D-A081FCFB1A77}" type="pres">
      <dgm:prSet presAssocID="{5B3720D9-BDFE-42D9-AF23-249A337736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326F6B-0120-4B1F-93AC-890678B8CC41}" type="pres">
      <dgm:prSet presAssocID="{4F2FCF3D-0E1F-4622-8EFA-93D42384EFB3}" presName="compNode" presStyleCnt="0"/>
      <dgm:spPr/>
    </dgm:pt>
    <dgm:pt modelId="{DBFA5F0E-E84E-447A-B28C-355BA0F800B4}" type="pres">
      <dgm:prSet presAssocID="{4F2FCF3D-0E1F-4622-8EFA-93D42384EF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40067-117D-4E11-ACF2-2CE423E0BD93}" type="pres">
      <dgm:prSet presAssocID="{4F2FCF3D-0E1F-4622-8EFA-93D42384EFB3}" presName="invisiNode" presStyleLbl="node1" presStyleIdx="2" presStyleCnt="3"/>
      <dgm:spPr/>
    </dgm:pt>
    <dgm:pt modelId="{2C56EDB1-393A-4AA6-925F-3DDA226C9770}" type="pres">
      <dgm:prSet presAssocID="{4F2FCF3D-0E1F-4622-8EFA-93D42384EFB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8973A25-B034-48A5-8760-2458C6D9058D}" type="presOf" srcId="{DAFDAAD9-1F56-4C15-B2F4-507852A0A310}" destId="{1443BD64-F25F-4A6A-AA78-FF19FCE59A63}" srcOrd="0" destOrd="0" presId="urn:microsoft.com/office/officeart/2005/8/layout/pList2"/>
    <dgm:cxn modelId="{757F79FE-5889-4F4C-8B7A-D49E5360E083}" type="presOf" srcId="{FF639014-E72E-413E-9EB3-E54487E08D5F}" destId="{C92D93C2-5DCB-48B9-A64F-FB9B1CD70394}" srcOrd="0" destOrd="0" presId="urn:microsoft.com/office/officeart/2005/8/layout/pList2"/>
    <dgm:cxn modelId="{B60DB18F-CFDF-4C72-AC54-8A2CABDE3E5D}" type="presOf" srcId="{AE1123AF-E278-4978-8141-9CE0DF74121E}" destId="{6120774E-1363-4726-A453-5DC452D659FB}" srcOrd="0" destOrd="0" presId="urn:microsoft.com/office/officeart/2005/8/layout/pList2"/>
    <dgm:cxn modelId="{5BE75640-19D6-4B9A-9A2E-55BE8169A45D}" type="presOf" srcId="{7FBC939E-D4B1-4F43-8D1A-3C6D7A419EF2}" destId="{031FE1CC-43D4-413E-87F8-98D65A83ED30}" srcOrd="0" destOrd="0" presId="urn:microsoft.com/office/officeart/2005/8/layout/pList2"/>
    <dgm:cxn modelId="{F12FFF6F-BE18-4D36-A69B-65CEB506C13B}" srcId="{FF639014-E72E-413E-9EB3-E54487E08D5F}" destId="{7FBC939E-D4B1-4F43-8D1A-3C6D7A419EF2}" srcOrd="1" destOrd="0" parTransId="{46F55590-680E-4ED6-81EB-79FD98904908}" sibTransId="{5B3720D9-BDFE-42D9-AF23-249A3377365C}"/>
    <dgm:cxn modelId="{BF9354AC-1E2B-468E-BB93-4C9E25FD09F0}" type="presOf" srcId="{4F2FCF3D-0E1F-4622-8EFA-93D42384EFB3}" destId="{DBFA5F0E-E84E-447A-B28C-355BA0F800B4}" srcOrd="0" destOrd="0" presId="urn:microsoft.com/office/officeart/2005/8/layout/pList2"/>
    <dgm:cxn modelId="{1916E915-AC2C-449C-ABF8-CE054BED5344}" srcId="{FF639014-E72E-413E-9EB3-E54487E08D5F}" destId="{4F2FCF3D-0E1F-4622-8EFA-93D42384EFB3}" srcOrd="2" destOrd="0" parTransId="{76CCD963-5E6A-4E14-93AE-C4871A2A8C3D}" sibTransId="{D36E8153-F5AC-4938-AEF9-C059B9239666}"/>
    <dgm:cxn modelId="{424E6B70-D863-4C4A-A83C-D9E78F6803D2}" srcId="{FF639014-E72E-413E-9EB3-E54487E08D5F}" destId="{DAFDAAD9-1F56-4C15-B2F4-507852A0A310}" srcOrd="0" destOrd="0" parTransId="{574B250E-783B-4644-951E-15893DFE877F}" sibTransId="{AE1123AF-E278-4978-8141-9CE0DF74121E}"/>
    <dgm:cxn modelId="{5D8181B8-7A90-44F2-B400-F18CC39A25FC}" type="presOf" srcId="{5B3720D9-BDFE-42D9-AF23-249A3377365C}" destId="{0FBC8C0A-8AD4-4E84-B36D-A081FCFB1A77}" srcOrd="0" destOrd="0" presId="urn:microsoft.com/office/officeart/2005/8/layout/pList2"/>
    <dgm:cxn modelId="{F71B61FB-E246-4575-BDB1-E98EC3BC568D}" type="presParOf" srcId="{C92D93C2-5DCB-48B9-A64F-FB9B1CD70394}" destId="{07D0D8C0-7556-4FA1-AA3B-A5344767AA17}" srcOrd="0" destOrd="0" presId="urn:microsoft.com/office/officeart/2005/8/layout/pList2"/>
    <dgm:cxn modelId="{47B961F8-419F-48FF-A74F-8E917AAECB49}" type="presParOf" srcId="{C92D93C2-5DCB-48B9-A64F-FB9B1CD70394}" destId="{18468931-1F90-4E9F-B928-EC3D6FE96E66}" srcOrd="1" destOrd="0" presId="urn:microsoft.com/office/officeart/2005/8/layout/pList2"/>
    <dgm:cxn modelId="{BE5777AB-92B1-4C17-878A-CA6207A68EF5}" type="presParOf" srcId="{18468931-1F90-4E9F-B928-EC3D6FE96E66}" destId="{5783AD07-227F-44D6-B6EB-B770E294191E}" srcOrd="0" destOrd="0" presId="urn:microsoft.com/office/officeart/2005/8/layout/pList2"/>
    <dgm:cxn modelId="{F00B2F13-AE1D-4E0B-AC2C-AE92A8CBA8AA}" type="presParOf" srcId="{5783AD07-227F-44D6-B6EB-B770E294191E}" destId="{1443BD64-F25F-4A6A-AA78-FF19FCE59A63}" srcOrd="0" destOrd="0" presId="urn:microsoft.com/office/officeart/2005/8/layout/pList2"/>
    <dgm:cxn modelId="{781A0C52-08DE-42F4-AD5B-B38D59748BBE}" type="presParOf" srcId="{5783AD07-227F-44D6-B6EB-B770E294191E}" destId="{61AF2627-FA15-414B-91D7-427D477AFFA7}" srcOrd="1" destOrd="0" presId="urn:microsoft.com/office/officeart/2005/8/layout/pList2"/>
    <dgm:cxn modelId="{D675D008-AA91-4938-9883-1CD1DE673369}" type="presParOf" srcId="{5783AD07-227F-44D6-B6EB-B770E294191E}" destId="{AA962ABD-D822-40B6-AAC7-35C9D07DF737}" srcOrd="2" destOrd="0" presId="urn:microsoft.com/office/officeart/2005/8/layout/pList2"/>
    <dgm:cxn modelId="{F16DF551-6622-45A4-896B-BB062A9CB110}" type="presParOf" srcId="{18468931-1F90-4E9F-B928-EC3D6FE96E66}" destId="{6120774E-1363-4726-A453-5DC452D659FB}" srcOrd="1" destOrd="0" presId="urn:microsoft.com/office/officeart/2005/8/layout/pList2"/>
    <dgm:cxn modelId="{0B3AF008-2782-44D9-B707-D86A59CF1FB6}" type="presParOf" srcId="{18468931-1F90-4E9F-B928-EC3D6FE96E66}" destId="{AFF8E27D-16DA-4975-9D55-C4F19EB9CABB}" srcOrd="2" destOrd="0" presId="urn:microsoft.com/office/officeart/2005/8/layout/pList2"/>
    <dgm:cxn modelId="{0F771CBC-7FC3-4F85-ADEC-89E1933A82C5}" type="presParOf" srcId="{AFF8E27D-16DA-4975-9D55-C4F19EB9CABB}" destId="{031FE1CC-43D4-413E-87F8-98D65A83ED30}" srcOrd="0" destOrd="0" presId="urn:microsoft.com/office/officeart/2005/8/layout/pList2"/>
    <dgm:cxn modelId="{40229C3F-D58E-46F5-B785-6E4EF75CA1B2}" type="presParOf" srcId="{AFF8E27D-16DA-4975-9D55-C4F19EB9CABB}" destId="{64BDB2F2-C264-4A11-8A63-C7BF03DA94A8}" srcOrd="1" destOrd="0" presId="urn:microsoft.com/office/officeart/2005/8/layout/pList2"/>
    <dgm:cxn modelId="{380CA2DD-709E-4DEA-B48C-C9CAADCEDED8}" type="presParOf" srcId="{AFF8E27D-16DA-4975-9D55-C4F19EB9CABB}" destId="{E8841DD0-7AF3-49CB-A03D-3DA1587B040D}" srcOrd="2" destOrd="0" presId="urn:microsoft.com/office/officeart/2005/8/layout/pList2"/>
    <dgm:cxn modelId="{54340347-BC92-48B9-BD0E-727C4E2F7C3D}" type="presParOf" srcId="{18468931-1F90-4E9F-B928-EC3D6FE96E66}" destId="{0FBC8C0A-8AD4-4E84-B36D-A081FCFB1A77}" srcOrd="3" destOrd="0" presId="urn:microsoft.com/office/officeart/2005/8/layout/pList2"/>
    <dgm:cxn modelId="{4CF7B87F-2A2A-411F-BF23-0E497CF20EF2}" type="presParOf" srcId="{18468931-1F90-4E9F-B928-EC3D6FE96E66}" destId="{A5326F6B-0120-4B1F-93AC-890678B8CC41}" srcOrd="4" destOrd="0" presId="urn:microsoft.com/office/officeart/2005/8/layout/pList2"/>
    <dgm:cxn modelId="{B4449696-98D1-4991-9DE6-00E19B17BFED}" type="presParOf" srcId="{A5326F6B-0120-4B1F-93AC-890678B8CC41}" destId="{DBFA5F0E-E84E-447A-B28C-355BA0F800B4}" srcOrd="0" destOrd="0" presId="urn:microsoft.com/office/officeart/2005/8/layout/pList2"/>
    <dgm:cxn modelId="{C75E3A9B-EC68-4200-B574-0918662F8900}" type="presParOf" srcId="{A5326F6B-0120-4B1F-93AC-890678B8CC41}" destId="{55340067-117D-4E11-ACF2-2CE423E0BD93}" srcOrd="1" destOrd="0" presId="urn:microsoft.com/office/officeart/2005/8/layout/pList2"/>
    <dgm:cxn modelId="{A3E1C8F6-A658-49E1-B64A-976D4CF01EE9}" type="presParOf" srcId="{A5326F6B-0120-4B1F-93AC-890678B8CC41}" destId="{2C56EDB1-393A-4AA6-925F-3DDA226C9770}" srcOrd="2" destOrd="0" presId="urn:microsoft.com/office/officeart/2005/8/layout/p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C451B9F-501C-4570-8AF7-8C429E40EDE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7D187-38B2-4989-A6A3-CB04FFAF969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u-HU" b="1" i="0" dirty="0" smtClean="0"/>
            <a:t>Heterotróf életmód</a:t>
          </a:r>
          <a:endParaRPr lang="en-US" b="1" i="0" dirty="0"/>
        </a:p>
      </dgm:t>
    </dgm:pt>
    <dgm:pt modelId="{ECD3CDBE-50C5-4E5D-ACB1-77A2035E12CF}" type="parTrans" cxnId="{3CB096B1-DF60-42F8-9A4F-0436220927CA}">
      <dgm:prSet/>
      <dgm:spPr/>
      <dgm:t>
        <a:bodyPr/>
        <a:lstStyle/>
        <a:p>
          <a:endParaRPr lang="en-US"/>
        </a:p>
      </dgm:t>
    </dgm:pt>
    <dgm:pt modelId="{589CB317-1BB4-4BAB-8966-F5E8200B1131}" type="sibTrans" cxnId="{3CB096B1-DF60-42F8-9A4F-0436220927CA}">
      <dgm:prSet/>
      <dgm:spPr/>
      <dgm:t>
        <a:bodyPr/>
        <a:lstStyle/>
        <a:p>
          <a:endParaRPr lang="en-US"/>
        </a:p>
      </dgm:t>
    </dgm:pt>
    <dgm:pt modelId="{06029A60-795B-4B06-9C13-E49EF7C94B34}" type="pres">
      <dgm:prSet presAssocID="{6C451B9F-501C-4570-8AF7-8C429E40EDE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194F5-4B6D-4B2E-8961-FA1C74740D8A}" type="pres">
      <dgm:prSet presAssocID="{3CF7D187-38B2-4989-A6A3-CB04FFAF9697}" presName="circle1" presStyleLbl="node1" presStyleIdx="0" presStyleCnt="1"/>
      <dgm:spPr/>
    </dgm:pt>
    <dgm:pt modelId="{605FAAB1-A1EB-4BF3-AA2A-66F8411C8594}" type="pres">
      <dgm:prSet presAssocID="{3CF7D187-38B2-4989-A6A3-CB04FFAF9697}" presName="space" presStyleCnt="0"/>
      <dgm:spPr/>
    </dgm:pt>
    <dgm:pt modelId="{69503098-7405-4E3B-A308-1257D6793BF5}" type="pres">
      <dgm:prSet presAssocID="{3CF7D187-38B2-4989-A6A3-CB04FFAF9697}" presName="rect1" presStyleLbl="alignAcc1" presStyleIdx="0" presStyleCnt="1"/>
      <dgm:spPr/>
      <dgm:t>
        <a:bodyPr/>
        <a:lstStyle/>
        <a:p>
          <a:endParaRPr lang="en-US"/>
        </a:p>
      </dgm:t>
    </dgm:pt>
    <dgm:pt modelId="{2E7121E6-0AFD-49D1-938B-957AA288F9A4}" type="pres">
      <dgm:prSet presAssocID="{3CF7D187-38B2-4989-A6A3-CB04FFAF969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A20C1-2EA8-47E7-81CF-A047E6D62A67}" type="presOf" srcId="{3CF7D187-38B2-4989-A6A3-CB04FFAF9697}" destId="{2E7121E6-0AFD-49D1-938B-957AA288F9A4}" srcOrd="1" destOrd="0" presId="urn:microsoft.com/office/officeart/2005/8/layout/target3"/>
    <dgm:cxn modelId="{3E675D93-E805-4516-AE52-8A864C5C83B0}" type="presOf" srcId="{6C451B9F-501C-4570-8AF7-8C429E40EDE4}" destId="{06029A60-795B-4B06-9C13-E49EF7C94B34}" srcOrd="0" destOrd="0" presId="urn:microsoft.com/office/officeart/2005/8/layout/target3"/>
    <dgm:cxn modelId="{AF304B5B-E906-4DF6-BF6C-B792CC4118C8}" type="presOf" srcId="{3CF7D187-38B2-4989-A6A3-CB04FFAF9697}" destId="{69503098-7405-4E3B-A308-1257D6793BF5}" srcOrd="0" destOrd="0" presId="urn:microsoft.com/office/officeart/2005/8/layout/target3"/>
    <dgm:cxn modelId="{3CB096B1-DF60-42F8-9A4F-0436220927CA}" srcId="{6C451B9F-501C-4570-8AF7-8C429E40EDE4}" destId="{3CF7D187-38B2-4989-A6A3-CB04FFAF9697}" srcOrd="0" destOrd="0" parTransId="{ECD3CDBE-50C5-4E5D-ACB1-77A2035E12CF}" sibTransId="{589CB317-1BB4-4BAB-8966-F5E8200B1131}"/>
    <dgm:cxn modelId="{0AF2C2E5-D721-487A-9703-1773D3B772AA}" type="presParOf" srcId="{06029A60-795B-4B06-9C13-E49EF7C94B34}" destId="{683194F5-4B6D-4B2E-8961-FA1C74740D8A}" srcOrd="0" destOrd="0" presId="urn:microsoft.com/office/officeart/2005/8/layout/target3"/>
    <dgm:cxn modelId="{2B55E5A8-BC51-4A12-8E53-BA2E5E3D18B3}" type="presParOf" srcId="{06029A60-795B-4B06-9C13-E49EF7C94B34}" destId="{605FAAB1-A1EB-4BF3-AA2A-66F8411C8594}" srcOrd="1" destOrd="0" presId="urn:microsoft.com/office/officeart/2005/8/layout/target3"/>
    <dgm:cxn modelId="{DD28F53A-7CFC-41AA-919C-1E9143D0FD99}" type="presParOf" srcId="{06029A60-795B-4B06-9C13-E49EF7C94B34}" destId="{69503098-7405-4E3B-A308-1257D6793BF5}" srcOrd="2" destOrd="0" presId="urn:microsoft.com/office/officeart/2005/8/layout/target3"/>
    <dgm:cxn modelId="{5E5E8DF8-77DD-4777-8B19-C3E33AF9C2B7}" type="presParOf" srcId="{06029A60-795B-4B06-9C13-E49EF7C94B34}" destId="{2E7121E6-0AFD-49D1-938B-957AA288F9A4}" srcOrd="3" destOrd="0" presId="urn:microsoft.com/office/officeart/2005/8/layout/target3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344BA4-75F2-4629-8DEF-C060B1FB15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B5F81-9CBA-41B3-AE6C-16F8628136F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Szaprofita -korhadékevő</a:t>
          </a:r>
          <a:endParaRPr lang="en-US" dirty="0"/>
        </a:p>
      </dgm:t>
    </dgm:pt>
    <dgm:pt modelId="{A57E7872-FCA9-4D4F-AFC5-8767BB80AFD4}" type="parTrans" cxnId="{A309158C-064D-4E92-920A-E1B8F5001554}">
      <dgm:prSet/>
      <dgm:spPr/>
      <dgm:t>
        <a:bodyPr/>
        <a:lstStyle/>
        <a:p>
          <a:endParaRPr lang="en-US"/>
        </a:p>
      </dgm:t>
    </dgm:pt>
    <dgm:pt modelId="{6416C15F-26CF-44DD-A6AF-6191FEFD769B}" type="sibTrans" cxnId="{A309158C-064D-4E92-920A-E1B8F5001554}">
      <dgm:prSet/>
      <dgm:spPr/>
      <dgm:t>
        <a:bodyPr/>
        <a:lstStyle/>
        <a:p>
          <a:endParaRPr lang="en-US"/>
        </a:p>
      </dgm:t>
    </dgm:pt>
    <dgm:pt modelId="{B1E6B64C-0F5D-44B6-92F0-7893A70F750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r>
            <a:rPr lang="hu-HU" dirty="0" smtClean="0"/>
            <a:t>Parazita -élősködő</a:t>
          </a:r>
          <a:endParaRPr lang="en-US" dirty="0"/>
        </a:p>
      </dgm:t>
    </dgm:pt>
    <dgm:pt modelId="{61D8E59E-F733-4D1E-8FA1-2B75FA05A114}" type="parTrans" cxnId="{4B399B5B-EC3A-41F9-AC75-651BFCF8554B}">
      <dgm:prSet/>
      <dgm:spPr/>
      <dgm:t>
        <a:bodyPr/>
        <a:lstStyle/>
        <a:p>
          <a:endParaRPr lang="en-US"/>
        </a:p>
      </dgm:t>
    </dgm:pt>
    <dgm:pt modelId="{58795117-25B6-4A05-BA08-C86ECCB3B8F2}" type="sibTrans" cxnId="{4B399B5B-EC3A-41F9-AC75-651BFCF8554B}">
      <dgm:prSet/>
      <dgm:spPr/>
      <dgm:t>
        <a:bodyPr/>
        <a:lstStyle/>
        <a:p>
          <a:endParaRPr lang="en-US"/>
        </a:p>
      </dgm:t>
    </dgm:pt>
    <dgm:pt modelId="{7D34C168-B993-4AD3-92FA-E4F507DDDA3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Vegyes-mixotróf táplálkozás</a:t>
          </a:r>
          <a:endParaRPr lang="en-US" dirty="0"/>
        </a:p>
      </dgm:t>
    </dgm:pt>
    <dgm:pt modelId="{9114BD99-7057-4B40-ABDD-9D7EA25ED0AE}" type="parTrans" cxnId="{4F155102-46A8-4FA1-9184-01A51FED0505}">
      <dgm:prSet/>
      <dgm:spPr/>
      <dgm:t>
        <a:bodyPr/>
        <a:lstStyle/>
        <a:p>
          <a:endParaRPr lang="en-US"/>
        </a:p>
      </dgm:t>
    </dgm:pt>
    <dgm:pt modelId="{3980AE12-8230-490D-8D77-966C364BDE2B}" type="sibTrans" cxnId="{4F155102-46A8-4FA1-9184-01A51FED0505}">
      <dgm:prSet/>
      <dgm:spPr/>
      <dgm:t>
        <a:bodyPr/>
        <a:lstStyle/>
        <a:p>
          <a:endParaRPr lang="en-US"/>
        </a:p>
      </dgm:t>
    </dgm:pt>
    <dgm:pt modelId="{94B5C83C-91FE-492B-92E3-4A9A32153EE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Szimbionta táplálkozás</a:t>
          </a:r>
          <a:endParaRPr lang="en-US" dirty="0"/>
        </a:p>
      </dgm:t>
    </dgm:pt>
    <dgm:pt modelId="{1C793777-0B6F-4316-AAFE-C23A5BBCE548}" type="parTrans" cxnId="{460B8C06-6B9B-4217-827A-6645AEC6336E}">
      <dgm:prSet/>
      <dgm:spPr/>
      <dgm:t>
        <a:bodyPr/>
        <a:lstStyle/>
        <a:p>
          <a:endParaRPr lang="en-US"/>
        </a:p>
      </dgm:t>
    </dgm:pt>
    <dgm:pt modelId="{8035A02D-E5CD-49D9-9603-A59874817207}" type="sibTrans" cxnId="{460B8C06-6B9B-4217-827A-6645AEC6336E}">
      <dgm:prSet/>
      <dgm:spPr/>
      <dgm:t>
        <a:bodyPr/>
        <a:lstStyle/>
        <a:p>
          <a:endParaRPr lang="en-US"/>
        </a:p>
      </dgm:t>
    </dgm:pt>
    <dgm:pt modelId="{24C94365-52F8-4717-8B76-996F0DB35E82}" type="pres">
      <dgm:prSet presAssocID="{52344BA4-75F2-4629-8DEF-C060B1FB15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98298-887D-4636-B51A-2E935D8F01A6}" type="pres">
      <dgm:prSet presAssocID="{FB3B5F81-9CBA-41B3-AE6C-16F8628136F2}" presName="node" presStyleLbl="node1" presStyleIdx="0" presStyleCnt="4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EEF1A0E4-634F-4EB0-95E2-0544C3DB1C12}" type="pres">
      <dgm:prSet presAssocID="{6416C15F-26CF-44DD-A6AF-6191FEFD769B}" presName="sibTrans" presStyleCnt="0"/>
      <dgm:spPr/>
    </dgm:pt>
    <dgm:pt modelId="{768DAF67-D5A8-4E2C-A38A-9259423D26C5}" type="pres">
      <dgm:prSet presAssocID="{B1E6B64C-0F5D-44B6-92F0-7893A70F7504}" presName="node" presStyleLbl="node1" presStyleIdx="1" presStyleCnt="4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85E5F3FC-5E5E-4EE9-9CC5-71F501061970}" type="pres">
      <dgm:prSet presAssocID="{58795117-25B6-4A05-BA08-C86ECCB3B8F2}" presName="sibTrans" presStyleCnt="0"/>
      <dgm:spPr/>
    </dgm:pt>
    <dgm:pt modelId="{2AFF8211-6745-45F6-AD15-17682C90FA16}" type="pres">
      <dgm:prSet presAssocID="{7D34C168-B993-4AD3-92FA-E4F507DDDA35}" presName="node" presStyleLbl="node1" presStyleIdx="2" presStyleCnt="4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  <dgm:pt modelId="{178F47F6-0082-487E-B4C7-1ABCAA694DB6}" type="pres">
      <dgm:prSet presAssocID="{3980AE12-8230-490D-8D77-966C364BDE2B}" presName="sibTrans" presStyleCnt="0"/>
      <dgm:spPr/>
    </dgm:pt>
    <dgm:pt modelId="{F1B5B991-1F1E-4227-A384-2D658DFE0172}" type="pres">
      <dgm:prSet presAssocID="{94B5C83C-91FE-492B-92E3-4A9A32153EE4}" presName="node" presStyleLbl="node1" presStyleIdx="3" presStyleCnt="4">
        <dgm:presLayoutVars>
          <dgm:bulletEnabled val="1"/>
        </dgm:presLayoutVars>
      </dgm:prSet>
      <dgm:spPr>
        <a:prstGeom prst="flowChartPreparation">
          <a:avLst/>
        </a:prstGeom>
      </dgm:spPr>
      <dgm:t>
        <a:bodyPr/>
        <a:lstStyle/>
        <a:p>
          <a:endParaRPr lang="en-US"/>
        </a:p>
      </dgm:t>
    </dgm:pt>
  </dgm:ptLst>
  <dgm:cxnLst>
    <dgm:cxn modelId="{460B8C06-6B9B-4217-827A-6645AEC6336E}" srcId="{52344BA4-75F2-4629-8DEF-C060B1FB1546}" destId="{94B5C83C-91FE-492B-92E3-4A9A32153EE4}" srcOrd="3" destOrd="0" parTransId="{1C793777-0B6F-4316-AAFE-C23A5BBCE548}" sibTransId="{8035A02D-E5CD-49D9-9603-A59874817207}"/>
    <dgm:cxn modelId="{62E45FA9-0227-4D58-9194-8D36AA46BC4F}" type="presOf" srcId="{7D34C168-B993-4AD3-92FA-E4F507DDDA35}" destId="{2AFF8211-6745-45F6-AD15-17682C90FA16}" srcOrd="0" destOrd="0" presId="urn:microsoft.com/office/officeart/2005/8/layout/default"/>
    <dgm:cxn modelId="{51324596-EC84-4425-80D7-9247E026A06C}" type="presOf" srcId="{94B5C83C-91FE-492B-92E3-4A9A32153EE4}" destId="{F1B5B991-1F1E-4227-A384-2D658DFE0172}" srcOrd="0" destOrd="0" presId="urn:microsoft.com/office/officeart/2005/8/layout/default"/>
    <dgm:cxn modelId="{1FB2CE1E-E2E7-4CAB-B796-3F7E8FF3AF89}" type="presOf" srcId="{B1E6B64C-0F5D-44B6-92F0-7893A70F7504}" destId="{768DAF67-D5A8-4E2C-A38A-9259423D26C5}" srcOrd="0" destOrd="0" presId="urn:microsoft.com/office/officeart/2005/8/layout/default"/>
    <dgm:cxn modelId="{D6F6531B-D661-45B5-ADFA-47A4C647F960}" type="presOf" srcId="{FB3B5F81-9CBA-41B3-AE6C-16F8628136F2}" destId="{EBE98298-887D-4636-B51A-2E935D8F01A6}" srcOrd="0" destOrd="0" presId="urn:microsoft.com/office/officeart/2005/8/layout/default"/>
    <dgm:cxn modelId="{4B399B5B-EC3A-41F9-AC75-651BFCF8554B}" srcId="{52344BA4-75F2-4629-8DEF-C060B1FB1546}" destId="{B1E6B64C-0F5D-44B6-92F0-7893A70F7504}" srcOrd="1" destOrd="0" parTransId="{61D8E59E-F733-4D1E-8FA1-2B75FA05A114}" sibTransId="{58795117-25B6-4A05-BA08-C86ECCB3B8F2}"/>
    <dgm:cxn modelId="{4F155102-46A8-4FA1-9184-01A51FED0505}" srcId="{52344BA4-75F2-4629-8DEF-C060B1FB1546}" destId="{7D34C168-B993-4AD3-92FA-E4F507DDDA35}" srcOrd="2" destOrd="0" parTransId="{9114BD99-7057-4B40-ABDD-9D7EA25ED0AE}" sibTransId="{3980AE12-8230-490D-8D77-966C364BDE2B}"/>
    <dgm:cxn modelId="{A309158C-064D-4E92-920A-E1B8F5001554}" srcId="{52344BA4-75F2-4629-8DEF-C060B1FB1546}" destId="{FB3B5F81-9CBA-41B3-AE6C-16F8628136F2}" srcOrd="0" destOrd="0" parTransId="{A57E7872-FCA9-4D4F-AFC5-8767BB80AFD4}" sibTransId="{6416C15F-26CF-44DD-A6AF-6191FEFD769B}"/>
    <dgm:cxn modelId="{1F3AC0F4-F613-4A45-9AF3-FBE342052674}" type="presOf" srcId="{52344BA4-75F2-4629-8DEF-C060B1FB1546}" destId="{24C94365-52F8-4717-8B76-996F0DB35E82}" srcOrd="0" destOrd="0" presId="urn:microsoft.com/office/officeart/2005/8/layout/default"/>
    <dgm:cxn modelId="{79EB689E-CA25-4EF7-AB66-FF195400A441}" type="presParOf" srcId="{24C94365-52F8-4717-8B76-996F0DB35E82}" destId="{EBE98298-887D-4636-B51A-2E935D8F01A6}" srcOrd="0" destOrd="0" presId="urn:microsoft.com/office/officeart/2005/8/layout/default"/>
    <dgm:cxn modelId="{1F41AF9F-B984-4BFE-934A-69904F502601}" type="presParOf" srcId="{24C94365-52F8-4717-8B76-996F0DB35E82}" destId="{EEF1A0E4-634F-4EB0-95E2-0544C3DB1C12}" srcOrd="1" destOrd="0" presId="urn:microsoft.com/office/officeart/2005/8/layout/default"/>
    <dgm:cxn modelId="{5FD9BFD7-A707-44CF-976C-F494B7CED3FD}" type="presParOf" srcId="{24C94365-52F8-4717-8B76-996F0DB35E82}" destId="{768DAF67-D5A8-4E2C-A38A-9259423D26C5}" srcOrd="2" destOrd="0" presId="urn:microsoft.com/office/officeart/2005/8/layout/default"/>
    <dgm:cxn modelId="{4BFE9321-0E01-49C4-8862-5CE0FB31F453}" type="presParOf" srcId="{24C94365-52F8-4717-8B76-996F0DB35E82}" destId="{85E5F3FC-5E5E-4EE9-9CC5-71F501061970}" srcOrd="3" destOrd="0" presId="urn:microsoft.com/office/officeart/2005/8/layout/default"/>
    <dgm:cxn modelId="{63037275-FE10-492C-80FB-CA92C1F149DD}" type="presParOf" srcId="{24C94365-52F8-4717-8B76-996F0DB35E82}" destId="{2AFF8211-6745-45F6-AD15-17682C90FA16}" srcOrd="4" destOrd="0" presId="urn:microsoft.com/office/officeart/2005/8/layout/default"/>
    <dgm:cxn modelId="{2BAF77A3-0AFB-4A30-B377-800BC521E1F4}" type="presParOf" srcId="{24C94365-52F8-4717-8B76-996F0DB35E82}" destId="{178F47F6-0082-487E-B4C7-1ABCAA694DB6}" srcOrd="5" destOrd="0" presId="urn:microsoft.com/office/officeart/2005/8/layout/default"/>
    <dgm:cxn modelId="{0593A444-912E-45D5-98F4-3B4441997961}" type="presParOf" srcId="{24C94365-52F8-4717-8B76-996F0DB35E82}" destId="{F1B5B991-1F1E-4227-A384-2D658DFE0172}" srcOrd="6" destOrd="0" presId="urn:microsoft.com/office/officeart/2005/8/layout/default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4ABFA82-FABC-41AF-BECE-54CF48CB7D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968-6174-4818-A76D-93B48061DA0E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/>
            <a:t>S</a:t>
          </a:r>
          <a:r>
            <a:rPr lang="hu-HU" dirty="0" smtClean="0"/>
            <a:t>zaprofita táplálkozás</a:t>
          </a:r>
          <a:endParaRPr lang="en-US" dirty="0"/>
        </a:p>
      </dgm:t>
    </dgm:pt>
    <dgm:pt modelId="{14E0D9A6-0C06-4D17-A97E-DF92DB03A207}" type="parTrans" cxnId="{18787455-AF5D-4E3A-BBC7-F2019A303C67}">
      <dgm:prSet/>
      <dgm:spPr/>
      <dgm:t>
        <a:bodyPr/>
        <a:lstStyle/>
        <a:p>
          <a:endParaRPr lang="en-US"/>
        </a:p>
      </dgm:t>
    </dgm:pt>
    <dgm:pt modelId="{657CE918-51AB-4A28-BF6C-1AD7385ADAEE}" type="sibTrans" cxnId="{18787455-AF5D-4E3A-BBC7-F2019A303C67}">
      <dgm:prSet/>
      <dgm:spPr/>
      <dgm:t>
        <a:bodyPr/>
        <a:lstStyle/>
        <a:p>
          <a:endParaRPr lang="en-US"/>
        </a:p>
      </dgm:t>
    </dgm:pt>
    <dgm:pt modelId="{2EFDC5E5-A410-4A5E-BE64-CF14851FBBE8}" type="pres">
      <dgm:prSet presAssocID="{E4ABFA82-FABC-41AF-BECE-54CF48CB7D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DFEDD-F5A7-4C5E-A3AC-8ACC7415D90C}" type="pres">
      <dgm:prSet presAssocID="{82FAD968-6174-4818-A76D-93B48061DA0E}" presName="circle1" presStyleLbl="node1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E831C019-6C14-4015-9FE1-A870F9D950DD}" type="pres">
      <dgm:prSet presAssocID="{82FAD968-6174-4818-A76D-93B48061DA0E}" presName="space" presStyleCnt="0"/>
      <dgm:spPr/>
    </dgm:pt>
    <dgm:pt modelId="{B01E4D87-9A14-43CE-BB39-142065DC3975}" type="pres">
      <dgm:prSet presAssocID="{82FAD968-6174-4818-A76D-93B48061DA0E}" presName="rect1" presStyleLbl="alignAcc1" presStyleIdx="0" presStyleCnt="1"/>
      <dgm:spPr/>
      <dgm:t>
        <a:bodyPr/>
        <a:lstStyle/>
        <a:p>
          <a:endParaRPr lang="en-US"/>
        </a:p>
      </dgm:t>
    </dgm:pt>
    <dgm:pt modelId="{C8F25BCF-24BE-4DF5-8FBE-2F92B2B9061F}" type="pres">
      <dgm:prSet presAssocID="{82FAD968-6174-4818-A76D-93B48061DA0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7455-AF5D-4E3A-BBC7-F2019A303C67}" srcId="{E4ABFA82-FABC-41AF-BECE-54CF48CB7D98}" destId="{82FAD968-6174-4818-A76D-93B48061DA0E}" srcOrd="0" destOrd="0" parTransId="{14E0D9A6-0C06-4D17-A97E-DF92DB03A207}" sibTransId="{657CE918-51AB-4A28-BF6C-1AD7385ADAEE}"/>
    <dgm:cxn modelId="{50A1C858-34ED-4CE7-B20A-4E2DA5F374BD}" type="presOf" srcId="{E4ABFA82-FABC-41AF-BECE-54CF48CB7D98}" destId="{2EFDC5E5-A410-4A5E-BE64-CF14851FBBE8}" srcOrd="0" destOrd="0" presId="urn:microsoft.com/office/officeart/2005/8/layout/target3"/>
    <dgm:cxn modelId="{3B2584F0-2141-49BC-A431-B04EBBA3F4D9}" type="presOf" srcId="{82FAD968-6174-4818-A76D-93B48061DA0E}" destId="{C8F25BCF-24BE-4DF5-8FBE-2F92B2B9061F}" srcOrd="1" destOrd="0" presId="urn:microsoft.com/office/officeart/2005/8/layout/target3"/>
    <dgm:cxn modelId="{A2F4415A-3F50-4631-82A2-020EE0F6AF4D}" type="presOf" srcId="{82FAD968-6174-4818-A76D-93B48061DA0E}" destId="{B01E4D87-9A14-43CE-BB39-142065DC3975}" srcOrd="0" destOrd="0" presId="urn:microsoft.com/office/officeart/2005/8/layout/target3"/>
    <dgm:cxn modelId="{AC780C25-5928-44BC-99B1-507F22686458}" type="presParOf" srcId="{2EFDC5E5-A410-4A5E-BE64-CF14851FBBE8}" destId="{984DFEDD-F5A7-4C5E-A3AC-8ACC7415D90C}" srcOrd="0" destOrd="0" presId="urn:microsoft.com/office/officeart/2005/8/layout/target3"/>
    <dgm:cxn modelId="{D1D4C56F-57CE-453E-94E7-13EA5DA45750}" type="presParOf" srcId="{2EFDC5E5-A410-4A5E-BE64-CF14851FBBE8}" destId="{E831C019-6C14-4015-9FE1-A870F9D950DD}" srcOrd="1" destOrd="0" presId="urn:microsoft.com/office/officeart/2005/8/layout/target3"/>
    <dgm:cxn modelId="{A1B4A808-95EE-4141-AFE6-551AA8231FA2}" type="presParOf" srcId="{2EFDC5E5-A410-4A5E-BE64-CF14851FBBE8}" destId="{B01E4D87-9A14-43CE-BB39-142065DC3975}" srcOrd="2" destOrd="0" presId="urn:microsoft.com/office/officeart/2005/8/layout/target3"/>
    <dgm:cxn modelId="{1870CE7B-7552-4078-8ACF-31CF64BF83BC}" type="presParOf" srcId="{2EFDC5E5-A410-4A5E-BE64-CF14851FBBE8}" destId="{C8F25BCF-24BE-4DF5-8FBE-2F92B2B9061F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97057-136F-44C9-B1F9-25E941B67F9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88C44-1977-46D7-9B71-17737BE8478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u-HU" dirty="0" smtClean="0"/>
            <a:t>Táplálkozás,</a:t>
          </a:r>
          <a:r>
            <a:rPr lang="en-US" dirty="0" smtClean="0"/>
            <a:t> </a:t>
          </a:r>
          <a:r>
            <a:rPr lang="hu-HU" dirty="0" smtClean="0"/>
            <a:t>mint önépítkezés</a:t>
          </a:r>
          <a:endParaRPr lang="en-US" dirty="0"/>
        </a:p>
      </dgm:t>
    </dgm:pt>
    <dgm:pt modelId="{72972983-77E7-43D9-900B-88E09038D0F3}" type="parTrans" cxnId="{BE0C8532-E9B1-4AEA-BA84-F90D8704DB46}">
      <dgm:prSet/>
      <dgm:spPr/>
      <dgm:t>
        <a:bodyPr/>
        <a:lstStyle/>
        <a:p>
          <a:endParaRPr lang="en-US"/>
        </a:p>
      </dgm:t>
    </dgm:pt>
    <dgm:pt modelId="{2DF08B15-FDE1-49F0-9BEC-D36051025AA2}" type="sibTrans" cxnId="{BE0C8532-E9B1-4AEA-BA84-F90D8704DB46}">
      <dgm:prSet/>
      <dgm:spPr/>
      <dgm:t>
        <a:bodyPr/>
        <a:lstStyle/>
        <a:p>
          <a:endParaRPr lang="en-US"/>
        </a:p>
      </dgm:t>
    </dgm:pt>
    <dgm:pt modelId="{1DE70235-1EA4-4F6A-85F8-DB416D37BDCF}" type="pres">
      <dgm:prSet presAssocID="{F1597057-136F-44C9-B1F9-25E941B67F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7F5B3-8EEF-4B7F-99C9-C3112351EAD5}" type="pres">
      <dgm:prSet presAssocID="{BEB88C44-1977-46D7-9B71-17737BE84785}" presName="parentText" presStyleLbl="node1" presStyleIdx="0" presStyleCnt="1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DD29C206-0A0C-4394-BEE2-130C74406584}" type="presOf" srcId="{F1597057-136F-44C9-B1F9-25E941B67F94}" destId="{1DE70235-1EA4-4F6A-85F8-DB416D37BDCF}" srcOrd="0" destOrd="0" presId="urn:microsoft.com/office/officeart/2005/8/layout/vList2"/>
    <dgm:cxn modelId="{BE0C8532-E9B1-4AEA-BA84-F90D8704DB46}" srcId="{F1597057-136F-44C9-B1F9-25E941B67F94}" destId="{BEB88C44-1977-46D7-9B71-17737BE84785}" srcOrd="0" destOrd="0" parTransId="{72972983-77E7-43D9-900B-88E09038D0F3}" sibTransId="{2DF08B15-FDE1-49F0-9BEC-D36051025AA2}"/>
    <dgm:cxn modelId="{D469CC23-BFE9-4477-80F6-B35477FA0059}" type="presOf" srcId="{BEB88C44-1977-46D7-9B71-17737BE84785}" destId="{30E7F5B3-8EEF-4B7F-99C9-C3112351EAD5}" srcOrd="0" destOrd="0" presId="urn:microsoft.com/office/officeart/2005/8/layout/vList2"/>
    <dgm:cxn modelId="{6945A4D5-439E-4BDB-B05E-C1A19B36F5AF}" type="presParOf" srcId="{1DE70235-1EA4-4F6A-85F8-DB416D37BDCF}" destId="{30E7F5B3-8EEF-4B7F-99C9-C3112351EAD5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6258257-A28C-4D01-A0F4-E6C87EA280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22852-126E-40B2-96E8-0CB37003C8F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Szaprofita baktériumok</a:t>
          </a:r>
          <a:endParaRPr lang="en-US" dirty="0"/>
        </a:p>
      </dgm:t>
    </dgm:pt>
    <dgm:pt modelId="{D8CAA539-DAEB-4316-9CFB-B67AA427DF05}" type="parTrans" cxnId="{13099919-3126-4D20-9701-90B93BA607D1}">
      <dgm:prSet/>
      <dgm:spPr/>
      <dgm:t>
        <a:bodyPr/>
        <a:lstStyle/>
        <a:p>
          <a:endParaRPr lang="en-US"/>
        </a:p>
      </dgm:t>
    </dgm:pt>
    <dgm:pt modelId="{DE126D48-27BB-445F-8098-1A9BBB8170BF}" type="sibTrans" cxnId="{13099919-3126-4D20-9701-90B93BA607D1}">
      <dgm:prSet/>
      <dgm:spPr/>
      <dgm:t>
        <a:bodyPr/>
        <a:lstStyle/>
        <a:p>
          <a:endParaRPr lang="en-US"/>
        </a:p>
      </dgm:t>
    </dgm:pt>
    <dgm:pt modelId="{617A87C4-BE27-43AA-892B-94A2C9D7613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Gombák </a:t>
          </a:r>
          <a:endParaRPr lang="en-US" dirty="0"/>
        </a:p>
      </dgm:t>
    </dgm:pt>
    <dgm:pt modelId="{9963A346-0E02-4E53-AE50-03A04D4510FD}" type="parTrans" cxnId="{7B11278B-6E4F-4EDA-9BC4-68359080DF5B}">
      <dgm:prSet/>
      <dgm:spPr/>
      <dgm:t>
        <a:bodyPr/>
        <a:lstStyle/>
        <a:p>
          <a:endParaRPr lang="en-US"/>
        </a:p>
      </dgm:t>
    </dgm:pt>
    <dgm:pt modelId="{E3DE9D38-86B8-4528-9AA0-31E8DD589D5D}" type="sibTrans" cxnId="{7B11278B-6E4F-4EDA-9BC4-68359080DF5B}">
      <dgm:prSet/>
      <dgm:spPr/>
      <dgm:t>
        <a:bodyPr/>
        <a:lstStyle/>
        <a:p>
          <a:endParaRPr lang="en-US"/>
        </a:p>
      </dgm:t>
    </dgm:pt>
    <dgm:pt modelId="{A967197B-166F-4B35-AD2D-7E20E2493C95}" type="pres">
      <dgm:prSet presAssocID="{46258257-A28C-4D01-A0F4-E6C87EA280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2B6A8-E534-49BA-83AD-55ED2D172CB7}" type="pres">
      <dgm:prSet presAssocID="{54122852-126E-40B2-96E8-0CB37003C8F9}" presName="comp" presStyleCnt="0"/>
      <dgm:spPr/>
    </dgm:pt>
    <dgm:pt modelId="{5A55CD02-FAE1-4BA1-9FFB-8E1F37AE9118}" type="pres">
      <dgm:prSet presAssocID="{54122852-126E-40B2-96E8-0CB37003C8F9}" presName="box" presStyleLbl="node1" presStyleIdx="0" presStyleCnt="2"/>
      <dgm:spPr/>
      <dgm:t>
        <a:bodyPr/>
        <a:lstStyle/>
        <a:p>
          <a:endParaRPr lang="en-US"/>
        </a:p>
      </dgm:t>
    </dgm:pt>
    <dgm:pt modelId="{17B1005B-47AB-4DAF-9DBA-D513ACBF3B50}" type="pres">
      <dgm:prSet presAssocID="{54122852-126E-40B2-96E8-0CB37003C8F9}" presName="img" presStyleLbl="fgImgPlace1" presStyleIdx="0" presStyleCnt="2" custScaleX="1329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BE4408-66B2-4B8F-8463-7D7CD1ADDF16}" type="pres">
      <dgm:prSet presAssocID="{54122852-126E-40B2-96E8-0CB37003C8F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DCAC-16CA-4CE8-AC55-B2950A62D26A}" type="pres">
      <dgm:prSet presAssocID="{DE126D48-27BB-445F-8098-1A9BBB8170BF}" presName="spacer" presStyleCnt="0"/>
      <dgm:spPr/>
    </dgm:pt>
    <dgm:pt modelId="{F218B241-C5FF-4BC8-8110-467A228D649C}" type="pres">
      <dgm:prSet presAssocID="{617A87C4-BE27-43AA-892B-94A2C9D76139}" presName="comp" presStyleCnt="0"/>
      <dgm:spPr/>
    </dgm:pt>
    <dgm:pt modelId="{198E1682-29AE-49E3-B2DA-DC9027231B73}" type="pres">
      <dgm:prSet presAssocID="{617A87C4-BE27-43AA-892B-94A2C9D76139}" presName="box" presStyleLbl="node1" presStyleIdx="1" presStyleCnt="2"/>
      <dgm:spPr/>
      <dgm:t>
        <a:bodyPr/>
        <a:lstStyle/>
        <a:p>
          <a:endParaRPr lang="en-US"/>
        </a:p>
      </dgm:t>
    </dgm:pt>
    <dgm:pt modelId="{B54338FA-04CC-4F5E-8D56-8C667F732922}" type="pres">
      <dgm:prSet presAssocID="{617A87C4-BE27-43AA-892B-94A2C9D76139}" presName="img" presStyleLbl="fgImgPlace1" presStyleIdx="1" presStyleCnt="2" custScaleX="140869" custLinFactNeighborX="-1129" custLinFactNeighborY="28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4BC67B-BC38-45B5-8509-8E482EAA52C4}" type="pres">
      <dgm:prSet presAssocID="{617A87C4-BE27-43AA-892B-94A2C9D7613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566F0-0AE8-49C0-901F-67335BCF2E92}" type="presOf" srcId="{617A87C4-BE27-43AA-892B-94A2C9D76139}" destId="{164BC67B-BC38-45B5-8509-8E482EAA52C4}" srcOrd="1" destOrd="0" presId="urn:microsoft.com/office/officeart/2005/8/layout/vList4"/>
    <dgm:cxn modelId="{7B11278B-6E4F-4EDA-9BC4-68359080DF5B}" srcId="{46258257-A28C-4D01-A0F4-E6C87EA280D8}" destId="{617A87C4-BE27-43AA-892B-94A2C9D76139}" srcOrd="1" destOrd="0" parTransId="{9963A346-0E02-4E53-AE50-03A04D4510FD}" sibTransId="{E3DE9D38-86B8-4528-9AA0-31E8DD589D5D}"/>
    <dgm:cxn modelId="{D94A8D92-06DA-4730-BAA9-D87072F4A55E}" type="presOf" srcId="{46258257-A28C-4D01-A0F4-E6C87EA280D8}" destId="{A967197B-166F-4B35-AD2D-7E20E2493C95}" srcOrd="0" destOrd="0" presId="urn:microsoft.com/office/officeart/2005/8/layout/vList4"/>
    <dgm:cxn modelId="{8A98835E-A0FF-4026-AF72-DD6A23174F82}" type="presOf" srcId="{54122852-126E-40B2-96E8-0CB37003C8F9}" destId="{E2BE4408-66B2-4B8F-8463-7D7CD1ADDF16}" srcOrd="1" destOrd="0" presId="urn:microsoft.com/office/officeart/2005/8/layout/vList4"/>
    <dgm:cxn modelId="{1B344E24-C8D6-419F-A1C4-C9AEBDD4B08C}" type="presOf" srcId="{617A87C4-BE27-43AA-892B-94A2C9D76139}" destId="{198E1682-29AE-49E3-B2DA-DC9027231B73}" srcOrd="0" destOrd="0" presId="urn:microsoft.com/office/officeart/2005/8/layout/vList4"/>
    <dgm:cxn modelId="{F9015DE6-1793-4E97-96D1-18A0FB76FE7D}" type="presOf" srcId="{54122852-126E-40B2-96E8-0CB37003C8F9}" destId="{5A55CD02-FAE1-4BA1-9FFB-8E1F37AE9118}" srcOrd="0" destOrd="0" presId="urn:microsoft.com/office/officeart/2005/8/layout/vList4"/>
    <dgm:cxn modelId="{13099919-3126-4D20-9701-90B93BA607D1}" srcId="{46258257-A28C-4D01-A0F4-E6C87EA280D8}" destId="{54122852-126E-40B2-96E8-0CB37003C8F9}" srcOrd="0" destOrd="0" parTransId="{D8CAA539-DAEB-4316-9CFB-B67AA427DF05}" sibTransId="{DE126D48-27BB-445F-8098-1A9BBB8170BF}"/>
    <dgm:cxn modelId="{06DD87B6-5E93-4AFE-BACD-B64CEBC6AD2F}" type="presParOf" srcId="{A967197B-166F-4B35-AD2D-7E20E2493C95}" destId="{4982B6A8-E534-49BA-83AD-55ED2D172CB7}" srcOrd="0" destOrd="0" presId="urn:microsoft.com/office/officeart/2005/8/layout/vList4"/>
    <dgm:cxn modelId="{AEF64F60-5379-4B24-994B-5777F9BFA1A8}" type="presParOf" srcId="{4982B6A8-E534-49BA-83AD-55ED2D172CB7}" destId="{5A55CD02-FAE1-4BA1-9FFB-8E1F37AE9118}" srcOrd="0" destOrd="0" presId="urn:microsoft.com/office/officeart/2005/8/layout/vList4"/>
    <dgm:cxn modelId="{9912CFA4-E2EC-4F28-BC8D-C917CCAA88AC}" type="presParOf" srcId="{4982B6A8-E534-49BA-83AD-55ED2D172CB7}" destId="{17B1005B-47AB-4DAF-9DBA-D513ACBF3B50}" srcOrd="1" destOrd="0" presId="urn:microsoft.com/office/officeart/2005/8/layout/vList4"/>
    <dgm:cxn modelId="{209495AD-4751-49D3-B5E8-CE0398C8E99B}" type="presParOf" srcId="{4982B6A8-E534-49BA-83AD-55ED2D172CB7}" destId="{E2BE4408-66B2-4B8F-8463-7D7CD1ADDF16}" srcOrd="2" destOrd="0" presId="urn:microsoft.com/office/officeart/2005/8/layout/vList4"/>
    <dgm:cxn modelId="{E9EB2ACA-5785-4A6C-BD8C-78D87BC9089B}" type="presParOf" srcId="{A967197B-166F-4B35-AD2D-7E20E2493C95}" destId="{D946DCAC-16CA-4CE8-AC55-B2950A62D26A}" srcOrd="1" destOrd="0" presId="urn:microsoft.com/office/officeart/2005/8/layout/vList4"/>
    <dgm:cxn modelId="{58E277BB-7B59-4058-BB60-11D9FAC109F8}" type="presParOf" srcId="{A967197B-166F-4B35-AD2D-7E20E2493C95}" destId="{F218B241-C5FF-4BC8-8110-467A228D649C}" srcOrd="2" destOrd="0" presId="urn:microsoft.com/office/officeart/2005/8/layout/vList4"/>
    <dgm:cxn modelId="{FAFBB105-6F73-4B3F-A98E-A2064FC76CB9}" type="presParOf" srcId="{F218B241-C5FF-4BC8-8110-467A228D649C}" destId="{198E1682-29AE-49E3-B2DA-DC9027231B73}" srcOrd="0" destOrd="0" presId="urn:microsoft.com/office/officeart/2005/8/layout/vList4"/>
    <dgm:cxn modelId="{016BAB8A-CFEA-420F-B7C0-6F6E1E4AFC95}" type="presParOf" srcId="{F218B241-C5FF-4BC8-8110-467A228D649C}" destId="{B54338FA-04CC-4F5E-8D56-8C667F732922}" srcOrd="1" destOrd="0" presId="urn:microsoft.com/office/officeart/2005/8/layout/vList4"/>
    <dgm:cxn modelId="{5702ED97-EBC5-4544-85A9-A7B35CDBEBCF}" type="presParOf" srcId="{F218B241-C5FF-4BC8-8110-467A228D649C}" destId="{164BC67B-BC38-45B5-8509-8E482EAA52C4}" srcOrd="2" destOrd="0" presId="urn:microsoft.com/office/officeart/2005/8/layout/vList4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4ABFA82-FABC-41AF-BECE-54CF48CB7D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968-6174-4818-A76D-93B48061DA0E}">
      <dgm:prSet/>
      <dgm:spPr>
        <a:solidFill>
          <a:schemeClr val="bg2"/>
        </a:solidFill>
      </dgm:spPr>
      <dgm:t>
        <a:bodyPr/>
        <a:lstStyle/>
        <a:p>
          <a:pPr rtl="0"/>
          <a:r>
            <a:rPr lang="hu-HU" dirty="0" smtClean="0"/>
            <a:t>Parazita/Élősködő táplálkozás</a:t>
          </a:r>
          <a:endParaRPr lang="en-US" dirty="0"/>
        </a:p>
      </dgm:t>
    </dgm:pt>
    <dgm:pt modelId="{14E0D9A6-0C06-4D17-A97E-DF92DB03A207}" type="parTrans" cxnId="{18787455-AF5D-4E3A-BBC7-F2019A303C67}">
      <dgm:prSet/>
      <dgm:spPr/>
      <dgm:t>
        <a:bodyPr/>
        <a:lstStyle/>
        <a:p>
          <a:endParaRPr lang="en-US"/>
        </a:p>
      </dgm:t>
    </dgm:pt>
    <dgm:pt modelId="{657CE918-51AB-4A28-BF6C-1AD7385ADAEE}" type="sibTrans" cxnId="{18787455-AF5D-4E3A-BBC7-F2019A303C67}">
      <dgm:prSet/>
      <dgm:spPr/>
      <dgm:t>
        <a:bodyPr/>
        <a:lstStyle/>
        <a:p>
          <a:endParaRPr lang="en-US"/>
        </a:p>
      </dgm:t>
    </dgm:pt>
    <dgm:pt modelId="{2EFDC5E5-A410-4A5E-BE64-CF14851FBBE8}" type="pres">
      <dgm:prSet presAssocID="{E4ABFA82-FABC-41AF-BECE-54CF48CB7D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DFEDD-F5A7-4C5E-A3AC-8ACC7415D90C}" type="pres">
      <dgm:prSet presAssocID="{82FAD968-6174-4818-A76D-93B48061DA0E}" presName="circle1" presStyleLbl="node1" presStyleIdx="0" presStyleCnt="1"/>
      <dgm:spPr>
        <a:solidFill>
          <a:schemeClr val="accent2"/>
        </a:solidFill>
      </dgm:spPr>
    </dgm:pt>
    <dgm:pt modelId="{E831C019-6C14-4015-9FE1-A870F9D950DD}" type="pres">
      <dgm:prSet presAssocID="{82FAD968-6174-4818-A76D-93B48061DA0E}" presName="space" presStyleCnt="0"/>
      <dgm:spPr/>
    </dgm:pt>
    <dgm:pt modelId="{B01E4D87-9A14-43CE-BB39-142065DC3975}" type="pres">
      <dgm:prSet presAssocID="{82FAD968-6174-4818-A76D-93B48061DA0E}" presName="rect1" presStyleLbl="alignAcc1" presStyleIdx="0" presStyleCnt="1"/>
      <dgm:spPr/>
      <dgm:t>
        <a:bodyPr/>
        <a:lstStyle/>
        <a:p>
          <a:endParaRPr lang="en-US"/>
        </a:p>
      </dgm:t>
    </dgm:pt>
    <dgm:pt modelId="{C8F25BCF-24BE-4DF5-8FBE-2F92B2B9061F}" type="pres">
      <dgm:prSet presAssocID="{82FAD968-6174-4818-A76D-93B48061DA0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A8189-66D3-4CC9-A464-71241CAE5D1F}" type="presOf" srcId="{82FAD968-6174-4818-A76D-93B48061DA0E}" destId="{B01E4D87-9A14-43CE-BB39-142065DC3975}" srcOrd="0" destOrd="0" presId="urn:microsoft.com/office/officeart/2005/8/layout/target3"/>
    <dgm:cxn modelId="{18787455-AF5D-4E3A-BBC7-F2019A303C67}" srcId="{E4ABFA82-FABC-41AF-BECE-54CF48CB7D98}" destId="{82FAD968-6174-4818-A76D-93B48061DA0E}" srcOrd="0" destOrd="0" parTransId="{14E0D9A6-0C06-4D17-A97E-DF92DB03A207}" sibTransId="{657CE918-51AB-4A28-BF6C-1AD7385ADAEE}"/>
    <dgm:cxn modelId="{A48C0D19-1154-4457-9E6A-3EFB4F75F3AA}" type="presOf" srcId="{82FAD968-6174-4818-A76D-93B48061DA0E}" destId="{C8F25BCF-24BE-4DF5-8FBE-2F92B2B9061F}" srcOrd="1" destOrd="0" presId="urn:microsoft.com/office/officeart/2005/8/layout/target3"/>
    <dgm:cxn modelId="{A5164C5C-2BE0-49D3-AC06-A2C8BF0EF3AA}" type="presOf" srcId="{E4ABFA82-FABC-41AF-BECE-54CF48CB7D98}" destId="{2EFDC5E5-A410-4A5E-BE64-CF14851FBBE8}" srcOrd="0" destOrd="0" presId="urn:microsoft.com/office/officeart/2005/8/layout/target3"/>
    <dgm:cxn modelId="{564C6EAE-2C99-4D31-B65C-6CDDC8618AEF}" type="presParOf" srcId="{2EFDC5E5-A410-4A5E-BE64-CF14851FBBE8}" destId="{984DFEDD-F5A7-4C5E-A3AC-8ACC7415D90C}" srcOrd="0" destOrd="0" presId="urn:microsoft.com/office/officeart/2005/8/layout/target3"/>
    <dgm:cxn modelId="{45C86929-F054-44C9-8B76-79EBF9D1E568}" type="presParOf" srcId="{2EFDC5E5-A410-4A5E-BE64-CF14851FBBE8}" destId="{E831C019-6C14-4015-9FE1-A870F9D950DD}" srcOrd="1" destOrd="0" presId="urn:microsoft.com/office/officeart/2005/8/layout/target3"/>
    <dgm:cxn modelId="{DC9FFB36-FDF9-423B-A0C3-A6431D68BD2C}" type="presParOf" srcId="{2EFDC5E5-A410-4A5E-BE64-CF14851FBBE8}" destId="{B01E4D87-9A14-43CE-BB39-142065DC3975}" srcOrd="2" destOrd="0" presId="urn:microsoft.com/office/officeart/2005/8/layout/target3"/>
    <dgm:cxn modelId="{ED77905F-6CF1-4D5F-8D0A-FB6E5AB5B636}" type="presParOf" srcId="{2EFDC5E5-A410-4A5E-BE64-CF14851FBBE8}" destId="{C8F25BCF-24BE-4DF5-8FBE-2F92B2B9061F}" srcOrd="3" destOrd="0" presId="urn:microsoft.com/office/officeart/2005/8/layout/target3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EC3CE33-C4A0-46B6-A309-9B59BE10CD6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0D1D0-B02C-42F8-BBC8-BF3D8F3395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400" dirty="0" smtClean="0"/>
            <a:t>Parazita baktériumok</a:t>
          </a:r>
        </a:p>
        <a:p>
          <a:r>
            <a:rPr lang="hu-HU" sz="2400" dirty="0" smtClean="0"/>
            <a:t>Bakteriózist okoznak</a:t>
          </a:r>
          <a:endParaRPr lang="en-US" sz="2400" dirty="0"/>
        </a:p>
      </dgm:t>
    </dgm:pt>
    <dgm:pt modelId="{ED2BE8AC-8C6D-4DB1-A7BE-A5673230A539}" type="parTrans" cxnId="{A010C54F-E181-4031-842C-691E527043F5}">
      <dgm:prSet/>
      <dgm:spPr/>
      <dgm:t>
        <a:bodyPr/>
        <a:lstStyle/>
        <a:p>
          <a:endParaRPr lang="en-US"/>
        </a:p>
      </dgm:t>
    </dgm:pt>
    <dgm:pt modelId="{05EBFA87-9089-44FF-A7A4-92E216DDCF28}" type="sibTrans" cxnId="{A010C54F-E181-4031-842C-691E527043F5}">
      <dgm:prSet/>
      <dgm:spPr/>
      <dgm:t>
        <a:bodyPr/>
        <a:lstStyle/>
        <a:p>
          <a:endParaRPr lang="en-US"/>
        </a:p>
      </dgm:t>
    </dgm:pt>
    <dgm:pt modelId="{D45ADB77-0D58-435C-8B74-76F2D7CB46C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400" dirty="0"/>
        </a:p>
      </dgm:t>
    </dgm:pt>
    <dgm:pt modelId="{C977F6D0-609F-4C85-8D45-E69E9EA47D9A}" type="parTrans" cxnId="{248D9922-20CE-425D-98A5-6B3E14B2474D}">
      <dgm:prSet/>
      <dgm:spPr/>
      <dgm:t>
        <a:bodyPr/>
        <a:lstStyle/>
        <a:p>
          <a:endParaRPr lang="en-US"/>
        </a:p>
      </dgm:t>
    </dgm:pt>
    <dgm:pt modelId="{E431B196-0C12-47FF-9D89-843507F48AE7}" type="sibTrans" cxnId="{248D9922-20CE-425D-98A5-6B3E14B2474D}">
      <dgm:prSet/>
      <dgm:spPr/>
      <dgm:t>
        <a:bodyPr/>
        <a:lstStyle/>
        <a:p>
          <a:endParaRPr lang="en-US"/>
        </a:p>
      </dgm:t>
    </dgm:pt>
    <dgm:pt modelId="{C30583C9-D8BE-4FAA-BCC1-EE6661E9D4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http://www.blg.hu/24oras-foci/blgoko/pdf/diakmunkak/nzs_prokariotak.pdf</a:t>
          </a:r>
          <a:endParaRPr lang="en-US" sz="1400" dirty="0"/>
        </a:p>
      </dgm:t>
    </dgm:pt>
    <dgm:pt modelId="{CF05FA2D-4195-420F-B144-F72FE1744991}" type="parTrans" cxnId="{0FC526E9-8C60-4B62-BC5A-1EE4B999DBC4}">
      <dgm:prSet/>
      <dgm:spPr/>
      <dgm:t>
        <a:bodyPr/>
        <a:lstStyle/>
        <a:p>
          <a:endParaRPr lang="en-US"/>
        </a:p>
      </dgm:t>
    </dgm:pt>
    <dgm:pt modelId="{596A7BC8-00E1-425F-9601-A1437C0A865F}" type="sibTrans" cxnId="{0FC526E9-8C60-4B62-BC5A-1EE4B999DBC4}">
      <dgm:prSet/>
      <dgm:spPr/>
      <dgm:t>
        <a:bodyPr/>
        <a:lstStyle/>
        <a:p>
          <a:endParaRPr lang="en-US"/>
        </a:p>
      </dgm:t>
    </dgm:pt>
    <dgm:pt modelId="{BED88F87-FF5E-45E5-A485-D2A11BA8E49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400" dirty="0" smtClean="0"/>
            <a:t>Parazita gombák</a:t>
          </a:r>
          <a:endParaRPr lang="en-US" sz="1800" dirty="0"/>
        </a:p>
      </dgm:t>
    </dgm:pt>
    <dgm:pt modelId="{BC7373A4-2A34-4346-ADA8-46FCFA58A60E}" type="parTrans" cxnId="{8FE890B0-65B5-4018-9F63-54FDDD5B7692}">
      <dgm:prSet/>
      <dgm:spPr/>
      <dgm:t>
        <a:bodyPr/>
        <a:lstStyle/>
        <a:p>
          <a:endParaRPr lang="en-US"/>
        </a:p>
      </dgm:t>
    </dgm:pt>
    <dgm:pt modelId="{55E9695E-C6C2-4093-8982-BE842CE4799F}" type="sibTrans" cxnId="{8FE890B0-65B5-4018-9F63-54FDDD5B7692}">
      <dgm:prSet/>
      <dgm:spPr/>
      <dgm:t>
        <a:bodyPr/>
        <a:lstStyle/>
        <a:p>
          <a:endParaRPr lang="en-US"/>
        </a:p>
      </dgm:t>
    </dgm:pt>
    <dgm:pt modelId="{52F03695-167D-4F8F-80BB-8E35F5B08D1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400" dirty="0" smtClean="0"/>
            <a:t>Mikózist okoznak</a:t>
          </a:r>
          <a:endParaRPr lang="en-US" sz="2400" dirty="0"/>
        </a:p>
      </dgm:t>
    </dgm:pt>
    <dgm:pt modelId="{5044F3D4-6556-494F-AF17-653CE5E3F1CA}" type="parTrans" cxnId="{2D99FED5-D773-41ED-BA7F-452179A78B83}">
      <dgm:prSet/>
      <dgm:spPr/>
      <dgm:t>
        <a:bodyPr/>
        <a:lstStyle/>
        <a:p>
          <a:endParaRPr lang="en-US"/>
        </a:p>
      </dgm:t>
    </dgm:pt>
    <dgm:pt modelId="{83E2E45B-FBC0-4AB8-9773-13277EE67D09}" type="sibTrans" cxnId="{2D99FED5-D773-41ED-BA7F-452179A78B83}">
      <dgm:prSet/>
      <dgm:spPr/>
      <dgm:t>
        <a:bodyPr/>
        <a:lstStyle/>
        <a:p>
          <a:endParaRPr lang="en-US"/>
        </a:p>
      </dgm:t>
    </dgm:pt>
    <dgm:pt modelId="{5743DC61-D31A-49FC-A82B-3B2B2511ABA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600" dirty="0" smtClean="0"/>
            <a:t>Parazita növények</a:t>
          </a:r>
        </a:p>
        <a:p>
          <a:r>
            <a:rPr lang="hu-HU" sz="1600" dirty="0" smtClean="0"/>
            <a:t>Pl  kónya vicsorgó, herefojtó aranka</a:t>
          </a:r>
          <a:endParaRPr lang="en-US" sz="1600" dirty="0"/>
        </a:p>
      </dgm:t>
    </dgm:pt>
    <dgm:pt modelId="{9404B875-1887-4AAC-B065-C72A0B5A2A81}" type="parTrans" cxnId="{69681D8A-32FE-4838-8C6F-E46900B2E548}">
      <dgm:prSet/>
      <dgm:spPr/>
      <dgm:t>
        <a:bodyPr/>
        <a:lstStyle/>
        <a:p>
          <a:endParaRPr lang="en-US"/>
        </a:p>
      </dgm:t>
    </dgm:pt>
    <dgm:pt modelId="{96E9C39D-E810-48F3-9600-3A866F04F6A9}" type="sibTrans" cxnId="{69681D8A-32FE-4838-8C6F-E46900B2E548}">
      <dgm:prSet/>
      <dgm:spPr/>
      <dgm:t>
        <a:bodyPr/>
        <a:lstStyle/>
        <a:p>
          <a:endParaRPr lang="en-US"/>
        </a:p>
      </dgm:t>
    </dgm:pt>
    <dgm:pt modelId="{A0F9EC23-B0C0-4491-9031-CF7407E2B4A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600" dirty="0" smtClean="0"/>
            <a:t> nem végeznek fotoszintézist</a:t>
          </a:r>
          <a:endParaRPr lang="en-US" sz="1600" dirty="0"/>
        </a:p>
      </dgm:t>
    </dgm:pt>
    <dgm:pt modelId="{F6105355-86C2-43B7-B659-2D727D2CE67B}" type="parTrans" cxnId="{638920AE-BD63-43A4-8422-B350F98AD2EE}">
      <dgm:prSet/>
      <dgm:spPr/>
      <dgm:t>
        <a:bodyPr/>
        <a:lstStyle/>
        <a:p>
          <a:endParaRPr lang="en-US"/>
        </a:p>
      </dgm:t>
    </dgm:pt>
    <dgm:pt modelId="{8A48A643-9E58-4050-BE2D-E5EB799FE100}" type="sibTrans" cxnId="{638920AE-BD63-43A4-8422-B350F98AD2EE}">
      <dgm:prSet/>
      <dgm:spPr/>
      <dgm:t>
        <a:bodyPr/>
        <a:lstStyle/>
        <a:p>
          <a:endParaRPr lang="en-US"/>
        </a:p>
      </dgm:t>
    </dgm:pt>
    <dgm:pt modelId="{29CEBB66-F5DF-47D3-AA89-8D3DB55676D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400" dirty="0"/>
        </a:p>
      </dgm:t>
    </dgm:pt>
    <dgm:pt modelId="{8DE62A23-E387-4F44-B556-CE49CAE49024}" type="parTrans" cxnId="{8417543D-435D-43D5-A5C7-10ADD985E6A2}">
      <dgm:prSet/>
      <dgm:spPr/>
      <dgm:t>
        <a:bodyPr/>
        <a:lstStyle/>
        <a:p>
          <a:endParaRPr lang="en-US"/>
        </a:p>
      </dgm:t>
    </dgm:pt>
    <dgm:pt modelId="{DF85A94F-2131-4B0E-B5C5-4F72F801773D}" type="sibTrans" cxnId="{8417543D-435D-43D5-A5C7-10ADD985E6A2}">
      <dgm:prSet/>
      <dgm:spPr/>
      <dgm:t>
        <a:bodyPr/>
        <a:lstStyle/>
        <a:p>
          <a:endParaRPr lang="en-US"/>
        </a:p>
      </dgm:t>
    </dgm:pt>
    <dgm:pt modelId="{37BC4D23-6996-408B-81B3-92C7088F367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600" dirty="0" smtClean="0"/>
            <a:t>Szívógyökerekkel rendelkezik</a:t>
          </a:r>
          <a:endParaRPr lang="en-US" sz="1600" dirty="0"/>
        </a:p>
      </dgm:t>
    </dgm:pt>
    <dgm:pt modelId="{B7DE4FA8-6AD5-4227-8E17-C2A7CD806DD3}" type="parTrans" cxnId="{0D4A8685-5DEC-4660-A134-8B478AEE6C65}">
      <dgm:prSet/>
      <dgm:spPr/>
      <dgm:t>
        <a:bodyPr/>
        <a:lstStyle/>
        <a:p>
          <a:endParaRPr lang="en-US"/>
        </a:p>
      </dgm:t>
    </dgm:pt>
    <dgm:pt modelId="{5088E4A5-43DE-44A0-BE45-A138C7618913}" type="sibTrans" cxnId="{0D4A8685-5DEC-4660-A134-8B478AEE6C65}">
      <dgm:prSet/>
      <dgm:spPr/>
      <dgm:t>
        <a:bodyPr/>
        <a:lstStyle/>
        <a:p>
          <a:endParaRPr lang="en-US"/>
        </a:p>
      </dgm:t>
    </dgm:pt>
    <dgm:pt modelId="{9E178A9B-4AD3-4BE0-98C3-3D3F64321B5A}" type="pres">
      <dgm:prSet presAssocID="{4EC3CE33-C4A0-46B6-A309-9B59BE10CD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DF747-7098-4940-B310-B694A20F0FCC}" type="pres">
      <dgm:prSet presAssocID="{1640D1D0-B02C-42F8-BBC8-BF3D8F3395A8}" presName="comp" presStyleCnt="0"/>
      <dgm:spPr/>
    </dgm:pt>
    <dgm:pt modelId="{DB91A0E7-746A-41B7-A8B9-F1DC0C949F65}" type="pres">
      <dgm:prSet presAssocID="{1640D1D0-B02C-42F8-BBC8-BF3D8F3395A8}" presName="box" presStyleLbl="node1" presStyleIdx="0" presStyleCnt="3"/>
      <dgm:spPr/>
      <dgm:t>
        <a:bodyPr/>
        <a:lstStyle/>
        <a:p>
          <a:endParaRPr lang="en-US"/>
        </a:p>
      </dgm:t>
    </dgm:pt>
    <dgm:pt modelId="{1EC21701-E994-488F-AE20-43EE221E9352}" type="pres">
      <dgm:prSet presAssocID="{1640D1D0-B02C-42F8-BBC8-BF3D8F3395A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A7E65E-A7EA-4318-A4F1-CE5398DEAF01}" type="pres">
      <dgm:prSet presAssocID="{1640D1D0-B02C-42F8-BBC8-BF3D8F3395A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300F-0078-4C90-A57E-5395AC9669A6}" type="pres">
      <dgm:prSet presAssocID="{05EBFA87-9089-44FF-A7A4-92E216DDCF28}" presName="spacer" presStyleCnt="0"/>
      <dgm:spPr/>
    </dgm:pt>
    <dgm:pt modelId="{8CF3BB0A-3F4C-461C-A257-CFAF03F07D1B}" type="pres">
      <dgm:prSet presAssocID="{BED88F87-FF5E-45E5-A485-D2A11BA8E491}" presName="comp" presStyleCnt="0"/>
      <dgm:spPr/>
    </dgm:pt>
    <dgm:pt modelId="{7FA0C478-AA0C-4A44-B883-9CA1CE8221DB}" type="pres">
      <dgm:prSet presAssocID="{BED88F87-FF5E-45E5-A485-D2A11BA8E491}" presName="box" presStyleLbl="node1" presStyleIdx="1" presStyleCnt="3"/>
      <dgm:spPr/>
      <dgm:t>
        <a:bodyPr/>
        <a:lstStyle/>
        <a:p>
          <a:endParaRPr lang="en-US"/>
        </a:p>
      </dgm:t>
    </dgm:pt>
    <dgm:pt modelId="{F0CFE199-9473-471B-95FB-6DF91EE7223D}" type="pres">
      <dgm:prSet presAssocID="{BED88F87-FF5E-45E5-A485-D2A11BA8E49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4117AA-DB00-4BCA-8334-A4BAF28A0956}" type="pres">
      <dgm:prSet presAssocID="{BED88F87-FF5E-45E5-A485-D2A11BA8E4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339A4-3E13-4889-8FD7-A3085ACBF564}" type="pres">
      <dgm:prSet presAssocID="{55E9695E-C6C2-4093-8982-BE842CE4799F}" presName="spacer" presStyleCnt="0"/>
      <dgm:spPr/>
    </dgm:pt>
    <dgm:pt modelId="{E03BE7FE-D67D-4E7F-A677-E8330A5CA248}" type="pres">
      <dgm:prSet presAssocID="{5743DC61-D31A-49FC-A82B-3B2B2511ABAE}" presName="comp" presStyleCnt="0"/>
      <dgm:spPr/>
    </dgm:pt>
    <dgm:pt modelId="{C8829725-88DE-423C-AE86-893F37F5FC9B}" type="pres">
      <dgm:prSet presAssocID="{5743DC61-D31A-49FC-A82B-3B2B2511ABAE}" presName="box" presStyleLbl="node1" presStyleIdx="2" presStyleCnt="3"/>
      <dgm:spPr/>
      <dgm:t>
        <a:bodyPr/>
        <a:lstStyle/>
        <a:p>
          <a:endParaRPr lang="en-US"/>
        </a:p>
      </dgm:t>
    </dgm:pt>
    <dgm:pt modelId="{16924347-2E7F-49D4-8ED0-BF741E8BBCD2}" type="pres">
      <dgm:prSet presAssocID="{5743DC61-D31A-49FC-A82B-3B2B2511ABA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F88764-F5B7-4363-A309-E78074B8BCBC}" type="pres">
      <dgm:prSet presAssocID="{5743DC61-D31A-49FC-A82B-3B2B2511AB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22DD0-CEEE-4E08-816B-44B387C4AC64}" type="presOf" srcId="{4EC3CE33-C4A0-46B6-A309-9B59BE10CD6E}" destId="{9E178A9B-4AD3-4BE0-98C3-3D3F64321B5A}" srcOrd="0" destOrd="0" presId="urn:microsoft.com/office/officeart/2005/8/layout/vList4"/>
    <dgm:cxn modelId="{7E615BA8-C1B0-4A70-BEDA-70859CA76E0B}" type="presOf" srcId="{1640D1D0-B02C-42F8-BBC8-BF3D8F3395A8}" destId="{70A7E65E-A7EA-4318-A4F1-CE5398DEAF01}" srcOrd="1" destOrd="0" presId="urn:microsoft.com/office/officeart/2005/8/layout/vList4"/>
    <dgm:cxn modelId="{8FE890B0-65B5-4018-9F63-54FDDD5B7692}" srcId="{4EC3CE33-C4A0-46B6-A309-9B59BE10CD6E}" destId="{BED88F87-FF5E-45E5-A485-D2A11BA8E491}" srcOrd="1" destOrd="0" parTransId="{BC7373A4-2A34-4346-ADA8-46FCFA58A60E}" sibTransId="{55E9695E-C6C2-4093-8982-BE842CE4799F}"/>
    <dgm:cxn modelId="{69681D8A-32FE-4838-8C6F-E46900B2E548}" srcId="{4EC3CE33-C4A0-46B6-A309-9B59BE10CD6E}" destId="{5743DC61-D31A-49FC-A82B-3B2B2511ABAE}" srcOrd="2" destOrd="0" parTransId="{9404B875-1887-4AAC-B065-C72A0B5A2A81}" sibTransId="{96E9C39D-E810-48F3-9600-3A866F04F6A9}"/>
    <dgm:cxn modelId="{248D9922-20CE-425D-98A5-6B3E14B2474D}" srcId="{1640D1D0-B02C-42F8-BBC8-BF3D8F3395A8}" destId="{D45ADB77-0D58-435C-8B74-76F2D7CB46CF}" srcOrd="0" destOrd="0" parTransId="{C977F6D0-609F-4C85-8D45-E69E9EA47D9A}" sibTransId="{E431B196-0C12-47FF-9D89-843507F48AE7}"/>
    <dgm:cxn modelId="{7C0EA18A-1E69-424A-BBBD-1C869F429856}" type="presOf" srcId="{BED88F87-FF5E-45E5-A485-D2A11BA8E491}" destId="{7FA0C478-AA0C-4A44-B883-9CA1CE8221DB}" srcOrd="0" destOrd="0" presId="urn:microsoft.com/office/officeart/2005/8/layout/vList4"/>
    <dgm:cxn modelId="{673D0F3F-C6DB-42A6-BDFD-7908A4780DF5}" type="presOf" srcId="{D45ADB77-0D58-435C-8B74-76F2D7CB46CF}" destId="{DB91A0E7-746A-41B7-A8B9-F1DC0C949F65}" srcOrd="0" destOrd="1" presId="urn:microsoft.com/office/officeart/2005/8/layout/vList4"/>
    <dgm:cxn modelId="{774709B3-843E-4908-8EE9-0CFD6E87913E}" type="presOf" srcId="{29CEBB66-F5DF-47D3-AA89-8D3DB55676D1}" destId="{7F4117AA-DB00-4BCA-8334-A4BAF28A0956}" srcOrd="1" destOrd="2" presId="urn:microsoft.com/office/officeart/2005/8/layout/vList4"/>
    <dgm:cxn modelId="{011D443E-002D-4318-9682-5D4259B8C2E8}" type="presOf" srcId="{5743DC61-D31A-49FC-A82B-3B2B2511ABAE}" destId="{C8829725-88DE-423C-AE86-893F37F5FC9B}" srcOrd="0" destOrd="0" presId="urn:microsoft.com/office/officeart/2005/8/layout/vList4"/>
    <dgm:cxn modelId="{0FC526E9-8C60-4B62-BC5A-1EE4B999DBC4}" srcId="{1640D1D0-B02C-42F8-BBC8-BF3D8F3395A8}" destId="{C30583C9-D8BE-4FAA-BCC1-EE6661E9D425}" srcOrd="1" destOrd="0" parTransId="{CF05FA2D-4195-420F-B144-F72FE1744991}" sibTransId="{596A7BC8-00E1-425F-9601-A1437C0A865F}"/>
    <dgm:cxn modelId="{5ACE5D7D-F4F6-427B-ACF9-EF7775D70535}" type="presOf" srcId="{37BC4D23-6996-408B-81B3-92C7088F3675}" destId="{C8829725-88DE-423C-AE86-893F37F5FC9B}" srcOrd="0" destOrd="2" presId="urn:microsoft.com/office/officeart/2005/8/layout/vList4"/>
    <dgm:cxn modelId="{DB534BFC-1B0B-4525-9ED2-AB467F0D59B8}" type="presOf" srcId="{5743DC61-D31A-49FC-A82B-3B2B2511ABAE}" destId="{0EF88764-F5B7-4363-A309-E78074B8BCBC}" srcOrd="1" destOrd="0" presId="urn:microsoft.com/office/officeart/2005/8/layout/vList4"/>
    <dgm:cxn modelId="{47DC2D2D-4E52-44F2-829D-34F41DC75F51}" type="presOf" srcId="{37BC4D23-6996-408B-81B3-92C7088F3675}" destId="{0EF88764-F5B7-4363-A309-E78074B8BCBC}" srcOrd="1" destOrd="2" presId="urn:microsoft.com/office/officeart/2005/8/layout/vList4"/>
    <dgm:cxn modelId="{1CB418BB-25C6-42B6-9B83-45CFF68CD232}" type="presOf" srcId="{A0F9EC23-B0C0-4491-9031-CF7407E2B4AD}" destId="{C8829725-88DE-423C-AE86-893F37F5FC9B}" srcOrd="0" destOrd="1" presId="urn:microsoft.com/office/officeart/2005/8/layout/vList4"/>
    <dgm:cxn modelId="{33477C2C-0A57-4712-A6D4-835C5609F9BA}" type="presOf" srcId="{C30583C9-D8BE-4FAA-BCC1-EE6661E9D425}" destId="{70A7E65E-A7EA-4318-A4F1-CE5398DEAF01}" srcOrd="1" destOrd="2" presId="urn:microsoft.com/office/officeart/2005/8/layout/vList4"/>
    <dgm:cxn modelId="{54FF5A99-7529-45E7-B3E8-96BE9EEBA13D}" type="presOf" srcId="{1640D1D0-B02C-42F8-BBC8-BF3D8F3395A8}" destId="{DB91A0E7-746A-41B7-A8B9-F1DC0C949F65}" srcOrd="0" destOrd="0" presId="urn:microsoft.com/office/officeart/2005/8/layout/vList4"/>
    <dgm:cxn modelId="{10549E9A-21BE-461F-8043-5DA11C523188}" type="presOf" srcId="{A0F9EC23-B0C0-4491-9031-CF7407E2B4AD}" destId="{0EF88764-F5B7-4363-A309-E78074B8BCBC}" srcOrd="1" destOrd="1" presId="urn:microsoft.com/office/officeart/2005/8/layout/vList4"/>
    <dgm:cxn modelId="{A010C54F-E181-4031-842C-691E527043F5}" srcId="{4EC3CE33-C4A0-46B6-A309-9B59BE10CD6E}" destId="{1640D1D0-B02C-42F8-BBC8-BF3D8F3395A8}" srcOrd="0" destOrd="0" parTransId="{ED2BE8AC-8C6D-4DB1-A7BE-A5673230A539}" sibTransId="{05EBFA87-9089-44FF-A7A4-92E216DDCF28}"/>
    <dgm:cxn modelId="{BFD3D79E-3E54-44F7-BFDD-4FBA14FB7BBC}" type="presOf" srcId="{C30583C9-D8BE-4FAA-BCC1-EE6661E9D425}" destId="{DB91A0E7-746A-41B7-A8B9-F1DC0C949F65}" srcOrd="0" destOrd="2" presId="urn:microsoft.com/office/officeart/2005/8/layout/vList4"/>
    <dgm:cxn modelId="{0D4A8685-5DEC-4660-A134-8B478AEE6C65}" srcId="{5743DC61-D31A-49FC-A82B-3B2B2511ABAE}" destId="{37BC4D23-6996-408B-81B3-92C7088F3675}" srcOrd="1" destOrd="0" parTransId="{B7DE4FA8-6AD5-4227-8E17-C2A7CD806DD3}" sibTransId="{5088E4A5-43DE-44A0-BE45-A138C7618913}"/>
    <dgm:cxn modelId="{611F0D50-9193-42A0-8360-F2ADB19D965F}" type="presOf" srcId="{29CEBB66-F5DF-47D3-AA89-8D3DB55676D1}" destId="{7FA0C478-AA0C-4A44-B883-9CA1CE8221DB}" srcOrd="0" destOrd="2" presId="urn:microsoft.com/office/officeart/2005/8/layout/vList4"/>
    <dgm:cxn modelId="{8417543D-435D-43D5-A5C7-10ADD985E6A2}" srcId="{BED88F87-FF5E-45E5-A485-D2A11BA8E491}" destId="{29CEBB66-F5DF-47D3-AA89-8D3DB55676D1}" srcOrd="1" destOrd="0" parTransId="{8DE62A23-E387-4F44-B556-CE49CAE49024}" sibTransId="{DF85A94F-2131-4B0E-B5C5-4F72F801773D}"/>
    <dgm:cxn modelId="{8F39ECAC-95C1-407C-9E7D-E81208E38CC2}" type="presOf" srcId="{52F03695-167D-4F8F-80BB-8E35F5B08D10}" destId="{7F4117AA-DB00-4BCA-8334-A4BAF28A0956}" srcOrd="1" destOrd="1" presId="urn:microsoft.com/office/officeart/2005/8/layout/vList4"/>
    <dgm:cxn modelId="{CC5272D5-6F3E-4699-BC49-CCF2ADF74CD0}" type="presOf" srcId="{D45ADB77-0D58-435C-8B74-76F2D7CB46CF}" destId="{70A7E65E-A7EA-4318-A4F1-CE5398DEAF01}" srcOrd="1" destOrd="1" presId="urn:microsoft.com/office/officeart/2005/8/layout/vList4"/>
    <dgm:cxn modelId="{BA9BD2A3-A18A-43B2-8154-1CF4C7EBB30F}" type="presOf" srcId="{52F03695-167D-4F8F-80BB-8E35F5B08D10}" destId="{7FA0C478-AA0C-4A44-B883-9CA1CE8221DB}" srcOrd="0" destOrd="1" presId="urn:microsoft.com/office/officeart/2005/8/layout/vList4"/>
    <dgm:cxn modelId="{638920AE-BD63-43A4-8422-B350F98AD2EE}" srcId="{5743DC61-D31A-49FC-A82B-3B2B2511ABAE}" destId="{A0F9EC23-B0C0-4491-9031-CF7407E2B4AD}" srcOrd="0" destOrd="0" parTransId="{F6105355-86C2-43B7-B659-2D727D2CE67B}" sibTransId="{8A48A643-9E58-4050-BE2D-E5EB799FE100}"/>
    <dgm:cxn modelId="{2D99FED5-D773-41ED-BA7F-452179A78B83}" srcId="{BED88F87-FF5E-45E5-A485-D2A11BA8E491}" destId="{52F03695-167D-4F8F-80BB-8E35F5B08D10}" srcOrd="0" destOrd="0" parTransId="{5044F3D4-6556-494F-AF17-653CE5E3F1CA}" sibTransId="{83E2E45B-FBC0-4AB8-9773-13277EE67D09}"/>
    <dgm:cxn modelId="{1431E02A-0B6E-4A08-84B1-61C683153103}" type="presOf" srcId="{BED88F87-FF5E-45E5-A485-D2A11BA8E491}" destId="{7F4117AA-DB00-4BCA-8334-A4BAF28A0956}" srcOrd="1" destOrd="0" presId="urn:microsoft.com/office/officeart/2005/8/layout/vList4"/>
    <dgm:cxn modelId="{938EDFF6-DA19-416E-B503-5F2BC99620ED}" type="presParOf" srcId="{9E178A9B-4AD3-4BE0-98C3-3D3F64321B5A}" destId="{B74DF747-7098-4940-B310-B694A20F0FCC}" srcOrd="0" destOrd="0" presId="urn:microsoft.com/office/officeart/2005/8/layout/vList4"/>
    <dgm:cxn modelId="{EDDF68FD-1B22-4212-BFA4-9AE7A8C504FD}" type="presParOf" srcId="{B74DF747-7098-4940-B310-B694A20F0FCC}" destId="{DB91A0E7-746A-41B7-A8B9-F1DC0C949F65}" srcOrd="0" destOrd="0" presId="urn:microsoft.com/office/officeart/2005/8/layout/vList4"/>
    <dgm:cxn modelId="{EE1A0F2A-25B1-442D-A3E9-14E20763C01A}" type="presParOf" srcId="{B74DF747-7098-4940-B310-B694A20F0FCC}" destId="{1EC21701-E994-488F-AE20-43EE221E9352}" srcOrd="1" destOrd="0" presId="urn:microsoft.com/office/officeart/2005/8/layout/vList4"/>
    <dgm:cxn modelId="{AAE02935-2190-4061-8D93-AF4B8097D341}" type="presParOf" srcId="{B74DF747-7098-4940-B310-B694A20F0FCC}" destId="{70A7E65E-A7EA-4318-A4F1-CE5398DEAF01}" srcOrd="2" destOrd="0" presId="urn:microsoft.com/office/officeart/2005/8/layout/vList4"/>
    <dgm:cxn modelId="{BF94AB17-DF39-4679-BD12-D65CA40CE04B}" type="presParOf" srcId="{9E178A9B-4AD3-4BE0-98C3-3D3F64321B5A}" destId="{6852300F-0078-4C90-A57E-5395AC9669A6}" srcOrd="1" destOrd="0" presId="urn:microsoft.com/office/officeart/2005/8/layout/vList4"/>
    <dgm:cxn modelId="{EF6FF138-6B27-4194-9ACA-7A0B4D91C9DA}" type="presParOf" srcId="{9E178A9B-4AD3-4BE0-98C3-3D3F64321B5A}" destId="{8CF3BB0A-3F4C-461C-A257-CFAF03F07D1B}" srcOrd="2" destOrd="0" presId="urn:microsoft.com/office/officeart/2005/8/layout/vList4"/>
    <dgm:cxn modelId="{AE122F47-6C71-4A96-8422-6C9468D02029}" type="presParOf" srcId="{8CF3BB0A-3F4C-461C-A257-CFAF03F07D1B}" destId="{7FA0C478-AA0C-4A44-B883-9CA1CE8221DB}" srcOrd="0" destOrd="0" presId="urn:microsoft.com/office/officeart/2005/8/layout/vList4"/>
    <dgm:cxn modelId="{35DCD376-E4B8-4F79-8092-EDAC90625295}" type="presParOf" srcId="{8CF3BB0A-3F4C-461C-A257-CFAF03F07D1B}" destId="{F0CFE199-9473-471B-95FB-6DF91EE7223D}" srcOrd="1" destOrd="0" presId="urn:microsoft.com/office/officeart/2005/8/layout/vList4"/>
    <dgm:cxn modelId="{A18A1419-A5BF-4F37-9F73-703F5992F8DD}" type="presParOf" srcId="{8CF3BB0A-3F4C-461C-A257-CFAF03F07D1B}" destId="{7F4117AA-DB00-4BCA-8334-A4BAF28A0956}" srcOrd="2" destOrd="0" presId="urn:microsoft.com/office/officeart/2005/8/layout/vList4"/>
    <dgm:cxn modelId="{61293FAB-F063-4D45-998F-C4A5D57081E8}" type="presParOf" srcId="{9E178A9B-4AD3-4BE0-98C3-3D3F64321B5A}" destId="{6E6339A4-3E13-4889-8FD7-A3085ACBF564}" srcOrd="3" destOrd="0" presId="urn:microsoft.com/office/officeart/2005/8/layout/vList4"/>
    <dgm:cxn modelId="{3AF37F86-D713-43C5-9743-7F7C7EABC2AF}" type="presParOf" srcId="{9E178A9B-4AD3-4BE0-98C3-3D3F64321B5A}" destId="{E03BE7FE-D67D-4E7F-A677-E8330A5CA248}" srcOrd="4" destOrd="0" presId="urn:microsoft.com/office/officeart/2005/8/layout/vList4"/>
    <dgm:cxn modelId="{238B4C02-F828-4277-AC74-9CF4A26EA67A}" type="presParOf" srcId="{E03BE7FE-D67D-4E7F-A677-E8330A5CA248}" destId="{C8829725-88DE-423C-AE86-893F37F5FC9B}" srcOrd="0" destOrd="0" presId="urn:microsoft.com/office/officeart/2005/8/layout/vList4"/>
    <dgm:cxn modelId="{A7E6C47A-BC47-4F80-8AD5-AC1DB68372E1}" type="presParOf" srcId="{E03BE7FE-D67D-4E7F-A677-E8330A5CA248}" destId="{16924347-2E7F-49D4-8ED0-BF741E8BBCD2}" srcOrd="1" destOrd="0" presId="urn:microsoft.com/office/officeart/2005/8/layout/vList4"/>
    <dgm:cxn modelId="{CEEF89C1-15D4-4D91-9E28-8D285BBCC3CB}" type="presParOf" srcId="{E03BE7FE-D67D-4E7F-A677-E8330A5CA248}" destId="{0EF88764-F5B7-4363-A309-E78074B8BCBC}" srcOrd="2" destOrd="0" presId="urn:microsoft.com/office/officeart/2005/8/layout/vList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4ABFA82-FABC-41AF-BECE-54CF48CB7D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968-6174-4818-A76D-93B48061DA0E}">
      <dgm:prSet/>
      <dgm:spPr>
        <a:solidFill>
          <a:schemeClr val="bg2"/>
        </a:solidFill>
      </dgm:spPr>
      <dgm:t>
        <a:bodyPr/>
        <a:lstStyle/>
        <a:p>
          <a:pPr rtl="0"/>
          <a:r>
            <a:rPr lang="hu-HU" dirty="0" smtClean="0"/>
            <a:t>Vegyes táplálkozású – MIXOTRÓF növények</a:t>
          </a:r>
          <a:endParaRPr lang="en-US" dirty="0"/>
        </a:p>
      </dgm:t>
    </dgm:pt>
    <dgm:pt modelId="{14E0D9A6-0C06-4D17-A97E-DF92DB03A207}" type="parTrans" cxnId="{18787455-AF5D-4E3A-BBC7-F2019A303C67}">
      <dgm:prSet/>
      <dgm:spPr/>
      <dgm:t>
        <a:bodyPr/>
        <a:lstStyle/>
        <a:p>
          <a:endParaRPr lang="en-US"/>
        </a:p>
      </dgm:t>
    </dgm:pt>
    <dgm:pt modelId="{657CE918-51AB-4A28-BF6C-1AD7385ADAEE}" type="sibTrans" cxnId="{18787455-AF5D-4E3A-BBC7-F2019A303C67}">
      <dgm:prSet/>
      <dgm:spPr/>
      <dgm:t>
        <a:bodyPr/>
        <a:lstStyle/>
        <a:p>
          <a:endParaRPr lang="en-US"/>
        </a:p>
      </dgm:t>
    </dgm:pt>
    <dgm:pt modelId="{2EFDC5E5-A410-4A5E-BE64-CF14851FBBE8}" type="pres">
      <dgm:prSet presAssocID="{E4ABFA82-FABC-41AF-BECE-54CF48CB7D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DFEDD-F5A7-4C5E-A3AC-8ACC7415D90C}" type="pres">
      <dgm:prSet presAssocID="{82FAD968-6174-4818-A76D-93B48061DA0E}" presName="circle1" presStyleLbl="node1" presStyleIdx="0" presStyleCnt="1"/>
      <dgm:spPr>
        <a:solidFill>
          <a:schemeClr val="accent3">
            <a:lumMod val="75000"/>
          </a:schemeClr>
        </a:solidFill>
      </dgm:spPr>
    </dgm:pt>
    <dgm:pt modelId="{E831C019-6C14-4015-9FE1-A870F9D950DD}" type="pres">
      <dgm:prSet presAssocID="{82FAD968-6174-4818-A76D-93B48061DA0E}" presName="space" presStyleCnt="0"/>
      <dgm:spPr/>
    </dgm:pt>
    <dgm:pt modelId="{B01E4D87-9A14-43CE-BB39-142065DC3975}" type="pres">
      <dgm:prSet presAssocID="{82FAD968-6174-4818-A76D-93B48061DA0E}" presName="rect1" presStyleLbl="alignAcc1" presStyleIdx="0" presStyleCnt="1"/>
      <dgm:spPr/>
      <dgm:t>
        <a:bodyPr/>
        <a:lstStyle/>
        <a:p>
          <a:endParaRPr lang="en-US"/>
        </a:p>
      </dgm:t>
    </dgm:pt>
    <dgm:pt modelId="{C8F25BCF-24BE-4DF5-8FBE-2F92B2B9061F}" type="pres">
      <dgm:prSet presAssocID="{82FAD968-6174-4818-A76D-93B48061DA0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67447-B3DE-4986-A77D-26011C8F98A3}" type="presOf" srcId="{82FAD968-6174-4818-A76D-93B48061DA0E}" destId="{B01E4D87-9A14-43CE-BB39-142065DC3975}" srcOrd="0" destOrd="0" presId="urn:microsoft.com/office/officeart/2005/8/layout/target3"/>
    <dgm:cxn modelId="{38868E3B-A592-4382-9617-28E8B4A67C95}" type="presOf" srcId="{E4ABFA82-FABC-41AF-BECE-54CF48CB7D98}" destId="{2EFDC5E5-A410-4A5E-BE64-CF14851FBBE8}" srcOrd="0" destOrd="0" presId="urn:microsoft.com/office/officeart/2005/8/layout/target3"/>
    <dgm:cxn modelId="{1CD680E6-52C1-433E-89B7-78F5A9EF0ED6}" type="presOf" srcId="{82FAD968-6174-4818-A76D-93B48061DA0E}" destId="{C8F25BCF-24BE-4DF5-8FBE-2F92B2B9061F}" srcOrd="1" destOrd="0" presId="urn:microsoft.com/office/officeart/2005/8/layout/target3"/>
    <dgm:cxn modelId="{18787455-AF5D-4E3A-BBC7-F2019A303C67}" srcId="{E4ABFA82-FABC-41AF-BECE-54CF48CB7D98}" destId="{82FAD968-6174-4818-A76D-93B48061DA0E}" srcOrd="0" destOrd="0" parTransId="{14E0D9A6-0C06-4D17-A97E-DF92DB03A207}" sibTransId="{657CE918-51AB-4A28-BF6C-1AD7385ADAEE}"/>
    <dgm:cxn modelId="{93027528-5A57-48B8-B444-53A88059CB61}" type="presParOf" srcId="{2EFDC5E5-A410-4A5E-BE64-CF14851FBBE8}" destId="{984DFEDD-F5A7-4C5E-A3AC-8ACC7415D90C}" srcOrd="0" destOrd="0" presId="urn:microsoft.com/office/officeart/2005/8/layout/target3"/>
    <dgm:cxn modelId="{BC34600A-1236-4342-8A59-EB52F8BC9DE2}" type="presParOf" srcId="{2EFDC5E5-A410-4A5E-BE64-CF14851FBBE8}" destId="{E831C019-6C14-4015-9FE1-A870F9D950DD}" srcOrd="1" destOrd="0" presId="urn:microsoft.com/office/officeart/2005/8/layout/target3"/>
    <dgm:cxn modelId="{5902C762-CB0F-4FF7-99FA-843D8A9940B7}" type="presParOf" srcId="{2EFDC5E5-A410-4A5E-BE64-CF14851FBBE8}" destId="{B01E4D87-9A14-43CE-BB39-142065DC3975}" srcOrd="2" destOrd="0" presId="urn:microsoft.com/office/officeart/2005/8/layout/target3"/>
    <dgm:cxn modelId="{D56BA4BA-F7FD-4DB9-9F97-4CAA8033D454}" type="presParOf" srcId="{2EFDC5E5-A410-4A5E-BE64-CF14851FBBE8}" destId="{C8F25BCF-24BE-4DF5-8FBE-2F92B2B9061F}" srcOrd="3" destOrd="0" presId="urn:microsoft.com/office/officeart/2005/8/layout/target3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4ABFA82-FABC-41AF-BECE-54CF48CB7D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D968-6174-4818-A76D-93B48061DA0E}">
      <dgm:prSet/>
      <dgm:spPr>
        <a:solidFill>
          <a:schemeClr val="bg2"/>
        </a:solidFill>
      </dgm:spPr>
      <dgm:t>
        <a:bodyPr/>
        <a:lstStyle/>
        <a:p>
          <a:pPr rtl="0"/>
          <a:r>
            <a:rPr lang="hu-HU" dirty="0" smtClean="0"/>
            <a:t>Szimbionta  táplálkozás</a:t>
          </a:r>
          <a:endParaRPr lang="en-US" dirty="0"/>
        </a:p>
      </dgm:t>
    </dgm:pt>
    <dgm:pt modelId="{14E0D9A6-0C06-4D17-A97E-DF92DB03A207}" type="parTrans" cxnId="{18787455-AF5D-4E3A-BBC7-F2019A303C67}">
      <dgm:prSet/>
      <dgm:spPr/>
      <dgm:t>
        <a:bodyPr/>
        <a:lstStyle/>
        <a:p>
          <a:endParaRPr lang="en-US"/>
        </a:p>
      </dgm:t>
    </dgm:pt>
    <dgm:pt modelId="{657CE918-51AB-4A28-BF6C-1AD7385ADAEE}" type="sibTrans" cxnId="{18787455-AF5D-4E3A-BBC7-F2019A303C67}">
      <dgm:prSet/>
      <dgm:spPr/>
      <dgm:t>
        <a:bodyPr/>
        <a:lstStyle/>
        <a:p>
          <a:endParaRPr lang="en-US"/>
        </a:p>
      </dgm:t>
    </dgm:pt>
    <dgm:pt modelId="{2EFDC5E5-A410-4A5E-BE64-CF14851FBBE8}" type="pres">
      <dgm:prSet presAssocID="{E4ABFA82-FABC-41AF-BECE-54CF48CB7D9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DFEDD-F5A7-4C5E-A3AC-8ACC7415D90C}" type="pres">
      <dgm:prSet presAssocID="{82FAD968-6174-4818-A76D-93B48061DA0E}" presName="circle1" presStyleLbl="node1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E831C019-6C14-4015-9FE1-A870F9D950DD}" type="pres">
      <dgm:prSet presAssocID="{82FAD968-6174-4818-A76D-93B48061DA0E}" presName="space" presStyleCnt="0"/>
      <dgm:spPr/>
    </dgm:pt>
    <dgm:pt modelId="{B01E4D87-9A14-43CE-BB39-142065DC3975}" type="pres">
      <dgm:prSet presAssocID="{82FAD968-6174-4818-A76D-93B48061DA0E}" presName="rect1" presStyleLbl="alignAcc1" presStyleIdx="0" presStyleCnt="1"/>
      <dgm:spPr/>
      <dgm:t>
        <a:bodyPr/>
        <a:lstStyle/>
        <a:p>
          <a:endParaRPr lang="en-US"/>
        </a:p>
      </dgm:t>
    </dgm:pt>
    <dgm:pt modelId="{C8F25BCF-24BE-4DF5-8FBE-2F92B2B9061F}" type="pres">
      <dgm:prSet presAssocID="{82FAD968-6174-4818-A76D-93B48061DA0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7B32BD-98F2-41CF-9F66-E715C43761FE}" type="presOf" srcId="{82FAD968-6174-4818-A76D-93B48061DA0E}" destId="{B01E4D87-9A14-43CE-BB39-142065DC3975}" srcOrd="0" destOrd="0" presId="urn:microsoft.com/office/officeart/2005/8/layout/target3"/>
    <dgm:cxn modelId="{2FC0B029-2AAF-410B-A2EA-3887296B0EC0}" type="presOf" srcId="{82FAD968-6174-4818-A76D-93B48061DA0E}" destId="{C8F25BCF-24BE-4DF5-8FBE-2F92B2B9061F}" srcOrd="1" destOrd="0" presId="urn:microsoft.com/office/officeart/2005/8/layout/target3"/>
    <dgm:cxn modelId="{18787455-AF5D-4E3A-BBC7-F2019A303C67}" srcId="{E4ABFA82-FABC-41AF-BECE-54CF48CB7D98}" destId="{82FAD968-6174-4818-A76D-93B48061DA0E}" srcOrd="0" destOrd="0" parTransId="{14E0D9A6-0C06-4D17-A97E-DF92DB03A207}" sibTransId="{657CE918-51AB-4A28-BF6C-1AD7385ADAEE}"/>
    <dgm:cxn modelId="{3B8EA8DE-7244-4A04-8D55-6424BC009AC6}" type="presOf" srcId="{E4ABFA82-FABC-41AF-BECE-54CF48CB7D98}" destId="{2EFDC5E5-A410-4A5E-BE64-CF14851FBBE8}" srcOrd="0" destOrd="0" presId="urn:microsoft.com/office/officeart/2005/8/layout/target3"/>
    <dgm:cxn modelId="{D0A85C66-CA56-4E8B-B585-6EBB60F80F34}" type="presParOf" srcId="{2EFDC5E5-A410-4A5E-BE64-CF14851FBBE8}" destId="{984DFEDD-F5A7-4C5E-A3AC-8ACC7415D90C}" srcOrd="0" destOrd="0" presId="urn:microsoft.com/office/officeart/2005/8/layout/target3"/>
    <dgm:cxn modelId="{4B200680-E7A5-4233-AF28-85018AA706E9}" type="presParOf" srcId="{2EFDC5E5-A410-4A5E-BE64-CF14851FBBE8}" destId="{E831C019-6C14-4015-9FE1-A870F9D950DD}" srcOrd="1" destOrd="0" presId="urn:microsoft.com/office/officeart/2005/8/layout/target3"/>
    <dgm:cxn modelId="{64ECCD35-A046-42A2-B70C-95D39EBB74BF}" type="presParOf" srcId="{2EFDC5E5-A410-4A5E-BE64-CF14851FBBE8}" destId="{B01E4D87-9A14-43CE-BB39-142065DC3975}" srcOrd="2" destOrd="0" presId="urn:microsoft.com/office/officeart/2005/8/layout/target3"/>
    <dgm:cxn modelId="{1FA18013-5BC2-4B35-BF9B-5FF9475B046F}" type="presParOf" srcId="{2EFDC5E5-A410-4A5E-BE64-CF14851FBBE8}" destId="{C8F25BCF-24BE-4DF5-8FBE-2F92B2B9061F}" srcOrd="3" destOrd="0" presId="urn:microsoft.com/office/officeart/2005/8/layout/target3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9AF9AAF-3C25-4377-A208-917E58A752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E558F00-137A-470E-8605-3F1BDB4E222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400" b="1" dirty="0" smtClean="0"/>
            <a:t>ZUZMÓ</a:t>
          </a:r>
        </a:p>
        <a:p>
          <a:r>
            <a:rPr lang="hu-HU" sz="2400" dirty="0" smtClean="0"/>
            <a:t>Gomba+ Alga</a:t>
          </a:r>
          <a:endParaRPr lang="en-US" sz="2400" dirty="0"/>
        </a:p>
      </dgm:t>
    </dgm:pt>
    <dgm:pt modelId="{FB31AAA1-01FD-4868-8335-83B1CBEA6F37}" type="parTrans" cxnId="{EEA116E2-9850-45F2-AD05-7895C1EA981A}">
      <dgm:prSet/>
      <dgm:spPr/>
      <dgm:t>
        <a:bodyPr/>
        <a:lstStyle/>
        <a:p>
          <a:endParaRPr lang="en-US"/>
        </a:p>
      </dgm:t>
    </dgm:pt>
    <dgm:pt modelId="{05A3BABE-3EC9-4E6E-884F-D78035870647}" type="sibTrans" cxnId="{EEA116E2-9850-45F2-AD05-7895C1EA981A}">
      <dgm:prSet/>
      <dgm:spPr/>
      <dgm:t>
        <a:bodyPr/>
        <a:lstStyle/>
        <a:p>
          <a:endParaRPr lang="en-US"/>
        </a:p>
      </dgm:t>
    </dgm:pt>
    <dgm:pt modelId="{9CD30AEF-1D25-454E-8F1F-324ADB37DB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400" b="1" dirty="0" smtClean="0"/>
            <a:t>MIKORRHIZA</a:t>
          </a:r>
        </a:p>
        <a:p>
          <a:r>
            <a:rPr lang="hu-HU" sz="2400" dirty="0" smtClean="0"/>
            <a:t>Gomba +egyes növények gyökere</a:t>
          </a:r>
          <a:endParaRPr lang="en-US" sz="2400" dirty="0"/>
        </a:p>
      </dgm:t>
    </dgm:pt>
    <dgm:pt modelId="{577F20F0-B5F1-4975-BBA3-6753ED123D17}" type="parTrans" cxnId="{63383165-799A-4075-819A-B75041509477}">
      <dgm:prSet/>
      <dgm:spPr/>
      <dgm:t>
        <a:bodyPr/>
        <a:lstStyle/>
        <a:p>
          <a:endParaRPr lang="en-US"/>
        </a:p>
      </dgm:t>
    </dgm:pt>
    <dgm:pt modelId="{04488324-BEA1-4139-AA35-5057F0C062A3}" type="sibTrans" cxnId="{63383165-799A-4075-819A-B75041509477}">
      <dgm:prSet/>
      <dgm:spPr/>
      <dgm:t>
        <a:bodyPr/>
        <a:lstStyle/>
        <a:p>
          <a:endParaRPr lang="en-US"/>
        </a:p>
      </dgm:t>
    </dgm:pt>
    <dgm:pt modelId="{42295FC0-6117-4431-9FC0-A87CD0C586A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400" b="1" dirty="0" smtClean="0"/>
            <a:t>GYÖKÉRGÜMŐ</a:t>
          </a:r>
        </a:p>
        <a:p>
          <a:r>
            <a:rPr lang="hu-HU" sz="2000" dirty="0" smtClean="0"/>
            <a:t>Hüvelyes növények gyökere+nitrogénmegkötő baktériumok</a:t>
          </a:r>
          <a:endParaRPr lang="en-US" sz="2000" dirty="0"/>
        </a:p>
      </dgm:t>
    </dgm:pt>
    <dgm:pt modelId="{9C9D65C9-A835-4DA6-BB23-8334F510DABD}" type="parTrans" cxnId="{A3A40511-D13A-4001-A04B-26FE30264A30}">
      <dgm:prSet/>
      <dgm:spPr/>
      <dgm:t>
        <a:bodyPr/>
        <a:lstStyle/>
        <a:p>
          <a:endParaRPr lang="en-US"/>
        </a:p>
      </dgm:t>
    </dgm:pt>
    <dgm:pt modelId="{1F498BD7-02E4-418D-9F5E-CA80D72765BF}" type="sibTrans" cxnId="{A3A40511-D13A-4001-A04B-26FE30264A30}">
      <dgm:prSet/>
      <dgm:spPr/>
      <dgm:t>
        <a:bodyPr/>
        <a:lstStyle/>
        <a:p>
          <a:endParaRPr lang="en-US"/>
        </a:p>
      </dgm:t>
    </dgm:pt>
    <dgm:pt modelId="{89610986-47D9-448B-87DA-C162EFA5E7B6}" type="pres">
      <dgm:prSet presAssocID="{09AF9AAF-3C25-4377-A208-917E58A75271}" presName="linearFlow" presStyleCnt="0">
        <dgm:presLayoutVars>
          <dgm:dir/>
          <dgm:resizeHandles val="exact"/>
        </dgm:presLayoutVars>
      </dgm:prSet>
      <dgm:spPr/>
    </dgm:pt>
    <dgm:pt modelId="{CB8A3333-F4C9-47B5-A635-B998FCF938AD}" type="pres">
      <dgm:prSet presAssocID="{9E558F00-137A-470E-8605-3F1BDB4E222F}" presName="composite" presStyleCnt="0"/>
      <dgm:spPr/>
    </dgm:pt>
    <dgm:pt modelId="{C06B6D2D-2AC8-4BB5-B1B8-8CD6CE60B16C}" type="pres">
      <dgm:prSet presAssocID="{9E558F00-137A-470E-8605-3F1BDB4E222F}" presName="imgShp" presStyleLbl="fgImgPlace1" presStyleIdx="0" presStyleCnt="3" custScaleX="1668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1E894C-4AFC-4856-BFA5-98633D902BCA}" type="pres">
      <dgm:prSet presAssocID="{9E558F00-137A-470E-8605-3F1BDB4E222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11A38-1DA4-4436-A5AA-B6D319EACB6C}" type="pres">
      <dgm:prSet presAssocID="{05A3BABE-3EC9-4E6E-884F-D78035870647}" presName="spacing" presStyleCnt="0"/>
      <dgm:spPr/>
    </dgm:pt>
    <dgm:pt modelId="{2EEFC271-0AB3-41F7-91A3-548070767946}" type="pres">
      <dgm:prSet presAssocID="{9CD30AEF-1D25-454E-8F1F-324ADB37DBE8}" presName="composite" presStyleCnt="0"/>
      <dgm:spPr/>
    </dgm:pt>
    <dgm:pt modelId="{19D3EE0E-B8CB-4D43-AE94-95DD153F0CA8}" type="pres">
      <dgm:prSet presAssocID="{9CD30AEF-1D25-454E-8F1F-324ADB37DBE8}" presName="imgShp" presStyleLbl="fgImgPlace1" presStyleIdx="1" presStyleCnt="3" custScaleX="1668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2015B2C-83E3-4EF4-85EE-95B6B462BA39}" type="pres">
      <dgm:prSet presAssocID="{9CD30AEF-1D25-454E-8F1F-324ADB37DBE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9E374-413B-44A6-952C-5BE5AE1F1163}" type="pres">
      <dgm:prSet presAssocID="{04488324-BEA1-4139-AA35-5057F0C062A3}" presName="spacing" presStyleCnt="0"/>
      <dgm:spPr/>
    </dgm:pt>
    <dgm:pt modelId="{71F4F2F8-31CD-4038-AAE1-D3AD2C1A68E6}" type="pres">
      <dgm:prSet presAssocID="{42295FC0-6117-4431-9FC0-A87CD0C586A5}" presName="composite" presStyleCnt="0"/>
      <dgm:spPr/>
    </dgm:pt>
    <dgm:pt modelId="{736207A7-8580-4DE9-9335-CAA3C8E81D5C}" type="pres">
      <dgm:prSet presAssocID="{42295FC0-6117-4431-9FC0-A87CD0C586A5}" presName="imgShp" presStyleLbl="fgImgPlace1" presStyleIdx="2" presStyleCnt="3" custScaleX="154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CB87587-2DAA-4398-ABCE-12D5E180CA4B}" type="pres">
      <dgm:prSet presAssocID="{42295FC0-6117-4431-9FC0-A87CD0C586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116E2-9850-45F2-AD05-7895C1EA981A}" srcId="{09AF9AAF-3C25-4377-A208-917E58A75271}" destId="{9E558F00-137A-470E-8605-3F1BDB4E222F}" srcOrd="0" destOrd="0" parTransId="{FB31AAA1-01FD-4868-8335-83B1CBEA6F37}" sibTransId="{05A3BABE-3EC9-4E6E-884F-D78035870647}"/>
    <dgm:cxn modelId="{E3CC0E50-4401-4C38-83AD-60F73052F4BD}" type="presOf" srcId="{9E558F00-137A-470E-8605-3F1BDB4E222F}" destId="{CA1E894C-4AFC-4856-BFA5-98633D902BCA}" srcOrd="0" destOrd="0" presId="urn:microsoft.com/office/officeart/2005/8/layout/vList3"/>
    <dgm:cxn modelId="{BB7F1903-6517-4067-81E6-E19DA05FC81A}" type="presOf" srcId="{9CD30AEF-1D25-454E-8F1F-324ADB37DBE8}" destId="{F2015B2C-83E3-4EF4-85EE-95B6B462BA39}" srcOrd="0" destOrd="0" presId="urn:microsoft.com/office/officeart/2005/8/layout/vList3"/>
    <dgm:cxn modelId="{A715B45A-19F1-4526-9212-02FE6C693244}" type="presOf" srcId="{09AF9AAF-3C25-4377-A208-917E58A75271}" destId="{89610986-47D9-448B-87DA-C162EFA5E7B6}" srcOrd="0" destOrd="0" presId="urn:microsoft.com/office/officeart/2005/8/layout/vList3"/>
    <dgm:cxn modelId="{EEE2E5A6-BD7C-4F37-80C4-42D09FEEB558}" type="presOf" srcId="{42295FC0-6117-4431-9FC0-A87CD0C586A5}" destId="{3CB87587-2DAA-4398-ABCE-12D5E180CA4B}" srcOrd="0" destOrd="0" presId="urn:microsoft.com/office/officeart/2005/8/layout/vList3"/>
    <dgm:cxn modelId="{63383165-799A-4075-819A-B75041509477}" srcId="{09AF9AAF-3C25-4377-A208-917E58A75271}" destId="{9CD30AEF-1D25-454E-8F1F-324ADB37DBE8}" srcOrd="1" destOrd="0" parTransId="{577F20F0-B5F1-4975-BBA3-6753ED123D17}" sibTransId="{04488324-BEA1-4139-AA35-5057F0C062A3}"/>
    <dgm:cxn modelId="{A3A40511-D13A-4001-A04B-26FE30264A30}" srcId="{09AF9AAF-3C25-4377-A208-917E58A75271}" destId="{42295FC0-6117-4431-9FC0-A87CD0C586A5}" srcOrd="2" destOrd="0" parTransId="{9C9D65C9-A835-4DA6-BB23-8334F510DABD}" sibTransId="{1F498BD7-02E4-418D-9F5E-CA80D72765BF}"/>
    <dgm:cxn modelId="{3BE9C436-63FC-440B-942B-0A1CC4FC03BD}" type="presParOf" srcId="{89610986-47D9-448B-87DA-C162EFA5E7B6}" destId="{CB8A3333-F4C9-47B5-A635-B998FCF938AD}" srcOrd="0" destOrd="0" presId="urn:microsoft.com/office/officeart/2005/8/layout/vList3"/>
    <dgm:cxn modelId="{C2BF5715-8E27-4A94-B103-A1F3DE9530D7}" type="presParOf" srcId="{CB8A3333-F4C9-47B5-A635-B998FCF938AD}" destId="{C06B6D2D-2AC8-4BB5-B1B8-8CD6CE60B16C}" srcOrd="0" destOrd="0" presId="urn:microsoft.com/office/officeart/2005/8/layout/vList3"/>
    <dgm:cxn modelId="{F9DF99B3-F510-4BF3-AB9D-C1211238A576}" type="presParOf" srcId="{CB8A3333-F4C9-47B5-A635-B998FCF938AD}" destId="{CA1E894C-4AFC-4856-BFA5-98633D902BCA}" srcOrd="1" destOrd="0" presId="urn:microsoft.com/office/officeart/2005/8/layout/vList3"/>
    <dgm:cxn modelId="{515FED19-22E4-4D65-9435-3AE8ADB53930}" type="presParOf" srcId="{89610986-47D9-448B-87DA-C162EFA5E7B6}" destId="{5FC11A38-1DA4-4436-A5AA-B6D319EACB6C}" srcOrd="1" destOrd="0" presId="urn:microsoft.com/office/officeart/2005/8/layout/vList3"/>
    <dgm:cxn modelId="{61EC3464-570F-43F2-B71F-E3220687A4E6}" type="presParOf" srcId="{89610986-47D9-448B-87DA-C162EFA5E7B6}" destId="{2EEFC271-0AB3-41F7-91A3-548070767946}" srcOrd="2" destOrd="0" presId="urn:microsoft.com/office/officeart/2005/8/layout/vList3"/>
    <dgm:cxn modelId="{DB7C965F-2140-49C1-B67C-72571F7E17B9}" type="presParOf" srcId="{2EEFC271-0AB3-41F7-91A3-548070767946}" destId="{19D3EE0E-B8CB-4D43-AE94-95DD153F0CA8}" srcOrd="0" destOrd="0" presId="urn:microsoft.com/office/officeart/2005/8/layout/vList3"/>
    <dgm:cxn modelId="{F81F1703-514A-417F-8895-1480E4B620C3}" type="presParOf" srcId="{2EEFC271-0AB3-41F7-91A3-548070767946}" destId="{F2015B2C-83E3-4EF4-85EE-95B6B462BA39}" srcOrd="1" destOrd="0" presId="urn:microsoft.com/office/officeart/2005/8/layout/vList3"/>
    <dgm:cxn modelId="{EA1C8683-E593-40DC-BDB3-171EABFC2177}" type="presParOf" srcId="{89610986-47D9-448B-87DA-C162EFA5E7B6}" destId="{AF19E374-413B-44A6-952C-5BE5AE1F1163}" srcOrd="3" destOrd="0" presId="urn:microsoft.com/office/officeart/2005/8/layout/vList3"/>
    <dgm:cxn modelId="{FA31C31F-F64E-4F14-A88D-2284A01A176E}" type="presParOf" srcId="{89610986-47D9-448B-87DA-C162EFA5E7B6}" destId="{71F4F2F8-31CD-4038-AAE1-D3AD2C1A68E6}" srcOrd="4" destOrd="0" presId="urn:microsoft.com/office/officeart/2005/8/layout/vList3"/>
    <dgm:cxn modelId="{B8E3A230-3113-4B58-AC0C-491BCDD03460}" type="presParOf" srcId="{71F4F2F8-31CD-4038-AAE1-D3AD2C1A68E6}" destId="{736207A7-8580-4DE9-9335-CAA3C8E81D5C}" srcOrd="0" destOrd="0" presId="urn:microsoft.com/office/officeart/2005/8/layout/vList3"/>
    <dgm:cxn modelId="{A58718D4-8034-4157-9230-C4F3CF478E83}" type="presParOf" srcId="{71F4F2F8-31CD-4038-AAE1-D3AD2C1A68E6}" destId="{3CB87587-2DAA-4398-ABCE-12D5E180CA4B}" srcOrd="1" destOrd="0" presId="urn:microsoft.com/office/officeart/2005/8/layout/vList3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3863CCD-A21C-4D20-B248-CD32A520D5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61663-BE8F-4BB0-B751-531A03A19A7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Összegzés</a:t>
          </a:r>
          <a:endParaRPr lang="en-US" dirty="0"/>
        </a:p>
      </dgm:t>
    </dgm:pt>
    <dgm:pt modelId="{3AEC0B44-2760-4193-B7A7-D29DB0B8DDEF}" type="parTrans" cxnId="{54EA4F9C-D0CC-4213-86F3-1BA9854C5632}">
      <dgm:prSet/>
      <dgm:spPr/>
      <dgm:t>
        <a:bodyPr/>
        <a:lstStyle/>
        <a:p>
          <a:endParaRPr lang="en-US"/>
        </a:p>
      </dgm:t>
    </dgm:pt>
    <dgm:pt modelId="{1B5A6EB1-60B0-4783-977A-8B1FB23C0F49}" type="sibTrans" cxnId="{54EA4F9C-D0CC-4213-86F3-1BA9854C5632}">
      <dgm:prSet/>
      <dgm:spPr/>
      <dgm:t>
        <a:bodyPr/>
        <a:lstStyle/>
        <a:p>
          <a:endParaRPr lang="en-US"/>
        </a:p>
      </dgm:t>
    </dgm:pt>
    <dgm:pt modelId="{6CB9E0CA-2EBD-42B4-9C85-772E13BBF5F7}" type="pres">
      <dgm:prSet presAssocID="{43863CCD-A21C-4D20-B248-CD32A520D5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065AF-87B9-4C14-BA52-3DDD6DD30174}" type="pres">
      <dgm:prSet presAssocID="{0F261663-BE8F-4BB0-B751-531A03A19A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A4F9C-D0CC-4213-86F3-1BA9854C5632}" srcId="{43863CCD-A21C-4D20-B248-CD32A520D56B}" destId="{0F261663-BE8F-4BB0-B751-531A03A19A76}" srcOrd="0" destOrd="0" parTransId="{3AEC0B44-2760-4193-B7A7-D29DB0B8DDEF}" sibTransId="{1B5A6EB1-60B0-4783-977A-8B1FB23C0F49}"/>
    <dgm:cxn modelId="{3173DA38-912E-4054-BE18-F084625BAEBE}" type="presOf" srcId="{43863CCD-A21C-4D20-B248-CD32A520D56B}" destId="{6CB9E0CA-2EBD-42B4-9C85-772E13BBF5F7}" srcOrd="0" destOrd="0" presId="urn:microsoft.com/office/officeart/2005/8/layout/vList2"/>
    <dgm:cxn modelId="{D6CBB85A-2B30-4C4D-BC8B-DD5B0B05F552}" type="presOf" srcId="{0F261663-BE8F-4BB0-B751-531A03A19A76}" destId="{E94065AF-87B9-4C14-BA52-3DDD6DD30174}" srcOrd="0" destOrd="0" presId="urn:microsoft.com/office/officeart/2005/8/layout/vList2"/>
    <dgm:cxn modelId="{FAABA7EF-EDD0-456D-9BE9-6C7CCD68F16A}" type="presParOf" srcId="{6CB9E0CA-2EBD-42B4-9C85-772E13BBF5F7}" destId="{E94065AF-87B9-4C14-BA52-3DDD6DD30174}" srcOrd="0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CE520CB-DB70-4B21-9F8E-BBD247AFE3F2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A565EB8-A6A6-4F1D-9999-F4D846314B0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400" b="1" dirty="0" smtClean="0"/>
            <a:t>A táplálkozás olyan élettevékenység, amellyel az élőlények a szervezetük felépítéséhez szükséges anyagokat és az egyéb élettevékenységeikhez szükséges energiát biztosítják.</a:t>
          </a:r>
          <a:endParaRPr lang="en-US" sz="1400" b="1" dirty="0"/>
        </a:p>
      </dgm:t>
    </dgm:pt>
    <dgm:pt modelId="{9F2AFF19-0E29-4AB9-83E7-43BDBC614C10}" type="parTrans" cxnId="{DBE59B9E-7811-4F60-8793-AB47DAD89AFE}">
      <dgm:prSet/>
      <dgm:spPr/>
      <dgm:t>
        <a:bodyPr/>
        <a:lstStyle/>
        <a:p>
          <a:endParaRPr lang="en-US"/>
        </a:p>
      </dgm:t>
    </dgm:pt>
    <dgm:pt modelId="{5A46DDE0-7751-49F0-843D-C9CAA225FE6B}" type="sibTrans" cxnId="{DBE59B9E-7811-4F60-8793-AB47DAD89AFE}">
      <dgm:prSet/>
      <dgm:spPr/>
      <dgm:t>
        <a:bodyPr/>
        <a:lstStyle/>
        <a:p>
          <a:endParaRPr lang="en-US"/>
        </a:p>
      </dgm:t>
    </dgm:pt>
    <dgm:pt modelId="{AF3E6095-3D9E-4EA6-A2B8-EF30DAF9F0C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sz="1800" dirty="0" smtClean="0"/>
            <a:t>A táplálkozás szempontjából az élővilág két, egymástól alapvetően különböző csoportra osztható</a:t>
          </a:r>
          <a:r>
            <a:rPr lang="hu-HU" sz="1500" dirty="0" smtClean="0"/>
            <a:t>: </a:t>
          </a:r>
          <a:endParaRPr lang="en-US" sz="1500" dirty="0"/>
        </a:p>
      </dgm:t>
    </dgm:pt>
    <dgm:pt modelId="{29B7CA8E-A0DE-4C12-B615-85387E648FF0}" type="parTrans" cxnId="{519B9A2A-CFE9-4626-8172-D900454DEA75}">
      <dgm:prSet/>
      <dgm:spPr/>
      <dgm:t>
        <a:bodyPr/>
        <a:lstStyle/>
        <a:p>
          <a:endParaRPr lang="en-US"/>
        </a:p>
      </dgm:t>
    </dgm:pt>
    <dgm:pt modelId="{9331D52F-112B-494F-B9B4-13E0DC9377CF}" type="sibTrans" cxnId="{519B9A2A-CFE9-4626-8172-D900454DEA75}">
      <dgm:prSet/>
      <dgm:spPr/>
      <dgm:t>
        <a:bodyPr/>
        <a:lstStyle/>
        <a:p>
          <a:endParaRPr lang="en-US"/>
        </a:p>
      </dgm:t>
    </dgm:pt>
    <dgm:pt modelId="{DA3E5B86-DBBB-4A91-A2C8-92AED4E3128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1</a:t>
          </a:r>
          <a:r>
            <a:rPr lang="hu-HU" b="1" dirty="0" smtClean="0"/>
            <a:t>. A növények többsége szervetlen anyagokat (szén-dioxid, víz, sók) használ fel, ebből épít fel különböző szerves anyagokat (autotrófia), melyek az élővilág másik csoportjának is táplálékul szolgálnak.</a:t>
          </a:r>
          <a:endParaRPr lang="en-US" b="1" dirty="0"/>
        </a:p>
      </dgm:t>
    </dgm:pt>
    <dgm:pt modelId="{8F07A011-5A59-40CE-AA91-4ADC38D9180B}" type="parTrans" cxnId="{A67FF317-9626-4B74-8C50-9651033EA22C}">
      <dgm:prSet/>
      <dgm:spPr/>
      <dgm:t>
        <a:bodyPr/>
        <a:lstStyle/>
        <a:p>
          <a:endParaRPr lang="en-US"/>
        </a:p>
      </dgm:t>
    </dgm:pt>
    <dgm:pt modelId="{318E844C-1F53-4FDA-AF9C-3C73ED787D90}" type="sibTrans" cxnId="{A67FF317-9626-4B74-8C50-9651033EA22C}">
      <dgm:prSet/>
      <dgm:spPr/>
      <dgm:t>
        <a:bodyPr/>
        <a:lstStyle/>
        <a:p>
          <a:endParaRPr lang="en-US"/>
        </a:p>
      </dgm:t>
    </dgm:pt>
    <dgm:pt modelId="{4B52F4C6-D934-4FA9-95CF-CCAC5E2C6E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2. </a:t>
          </a:r>
          <a:r>
            <a:rPr lang="hu-HU" b="1" dirty="0" smtClean="0"/>
            <a:t>Az ember és az állatok szerves anyagokkal táplálkoznak. Az állatok növényevők-, húsevők vagy vegyesen táplálkozók lehetnek.</a:t>
          </a:r>
          <a:endParaRPr lang="en-US" b="1" dirty="0"/>
        </a:p>
      </dgm:t>
    </dgm:pt>
    <dgm:pt modelId="{5ED3B895-9312-4847-897E-35A2E888CC58}" type="parTrans" cxnId="{39D5D814-9BA7-4FC3-BD92-41F2D4846286}">
      <dgm:prSet/>
      <dgm:spPr/>
      <dgm:t>
        <a:bodyPr/>
        <a:lstStyle/>
        <a:p>
          <a:endParaRPr lang="en-US"/>
        </a:p>
      </dgm:t>
    </dgm:pt>
    <dgm:pt modelId="{3801E551-244E-4B18-BF43-F79C95355C34}" type="sibTrans" cxnId="{39D5D814-9BA7-4FC3-BD92-41F2D4846286}">
      <dgm:prSet/>
      <dgm:spPr/>
      <dgm:t>
        <a:bodyPr/>
        <a:lstStyle/>
        <a:p>
          <a:endParaRPr lang="en-US"/>
        </a:p>
      </dgm:t>
    </dgm:pt>
    <dgm:pt modelId="{AC187481-F24D-40EA-BABB-33554FA4A93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        A </a:t>
          </a:r>
          <a:r>
            <a:rPr lang="hu-HU" b="1" dirty="0" smtClean="0"/>
            <a:t>mikroorganizmusok és a gombák </a:t>
          </a:r>
          <a:r>
            <a:rPr lang="hu-HU" dirty="0" smtClean="0"/>
            <a:t>ugyancsak különféle szerves anyagokat használnak fel (élősködők, szimbionták, korhadékevők</a:t>
          </a:r>
          <a:r>
            <a:rPr lang="hu-HU" u="sng" dirty="0" smtClean="0"/>
            <a:t>) ide sorolhatók az élősködő növények </a:t>
          </a:r>
          <a:r>
            <a:rPr lang="hu-HU" dirty="0" smtClean="0"/>
            <a:t>is, tehát  ezek az  élőlények heterotróf táplálkozásúak.</a:t>
          </a:r>
          <a:endParaRPr lang="en-US" dirty="0"/>
        </a:p>
      </dgm:t>
    </dgm:pt>
    <dgm:pt modelId="{106145FC-C42F-4A13-A262-4AD7D830F422}" type="parTrans" cxnId="{840D3184-610D-45B7-82B7-D423B7B1DC5B}">
      <dgm:prSet/>
      <dgm:spPr/>
      <dgm:t>
        <a:bodyPr/>
        <a:lstStyle/>
        <a:p>
          <a:endParaRPr lang="en-US"/>
        </a:p>
      </dgm:t>
    </dgm:pt>
    <dgm:pt modelId="{C93FEA93-3E8D-43B7-98E2-3BAA2EA0D65B}" type="sibTrans" cxnId="{840D3184-610D-45B7-82B7-D423B7B1DC5B}">
      <dgm:prSet/>
      <dgm:spPr/>
      <dgm:t>
        <a:bodyPr/>
        <a:lstStyle/>
        <a:p>
          <a:endParaRPr lang="en-US"/>
        </a:p>
      </dgm:t>
    </dgm:pt>
    <dgm:pt modelId="{276CA85F-0E46-4D5E-B769-75FA74828CC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Az élőlények táplálkozás tekintetében egymásra vannak utalva, minthogy a heterotróf szervezetek szerves tápanyagai a növényvilágból származnak, </a:t>
          </a:r>
          <a:r>
            <a:rPr lang="en-US" dirty="0" err="1" smtClean="0"/>
            <a:t>addig</a:t>
          </a:r>
          <a:r>
            <a:rPr lang="hu-HU" dirty="0" smtClean="0"/>
            <a:t> </a:t>
          </a:r>
          <a:r>
            <a:rPr lang="hu-HU" dirty="0" smtClean="0"/>
            <a:t>a növényi autotróf táplálkozáshoz szükséges széndioxid a heterotróf szervezetek anyagcseréjének terméke.</a:t>
          </a:r>
          <a:endParaRPr lang="en-US" dirty="0"/>
        </a:p>
      </dgm:t>
    </dgm:pt>
    <dgm:pt modelId="{05C00FF2-2C02-4A1E-8C2B-2F3AEFC2FF72}" type="parTrans" cxnId="{33348239-7C83-4D05-B24C-A1D4A9601EAE}">
      <dgm:prSet/>
      <dgm:spPr/>
      <dgm:t>
        <a:bodyPr/>
        <a:lstStyle/>
        <a:p>
          <a:endParaRPr lang="en-US"/>
        </a:p>
      </dgm:t>
    </dgm:pt>
    <dgm:pt modelId="{B9B3B29D-EA54-4A08-900E-7555B5DDD05C}" type="sibTrans" cxnId="{33348239-7C83-4D05-B24C-A1D4A9601EAE}">
      <dgm:prSet/>
      <dgm:spPr/>
      <dgm:t>
        <a:bodyPr/>
        <a:lstStyle/>
        <a:p>
          <a:endParaRPr lang="en-US"/>
        </a:p>
      </dgm:t>
    </dgm:pt>
    <dgm:pt modelId="{2C6C0C65-3B1A-43A9-A457-C8C8C40D0393}" type="pres">
      <dgm:prSet presAssocID="{ACE520CB-DB70-4B21-9F8E-BBD247AFE3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61F82-D017-4ADB-9F67-AF77959E98E4}" type="pres">
      <dgm:prSet presAssocID="{6A565EB8-A6A6-4F1D-9999-F4D846314B06}" presName="parentText" presStyleLbl="node1" presStyleIdx="0" presStyleCnt="6" custScaleY="2142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89EDC-EC63-46C6-AF47-5BC598F1D866}" type="pres">
      <dgm:prSet presAssocID="{5A46DDE0-7751-49F0-843D-C9CAA225FE6B}" presName="spacer" presStyleCnt="0"/>
      <dgm:spPr/>
    </dgm:pt>
    <dgm:pt modelId="{B54621E4-5FEC-4F57-A809-1B8BC46D368F}" type="pres">
      <dgm:prSet presAssocID="{AF3E6095-3D9E-4EA6-A2B8-EF30DAF9F0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651F0-80DF-4EEA-ADFF-5B004D8546D4}" type="pres">
      <dgm:prSet presAssocID="{9331D52F-112B-494F-B9B4-13E0DC9377CF}" presName="spacer" presStyleCnt="0"/>
      <dgm:spPr/>
    </dgm:pt>
    <dgm:pt modelId="{0191A46C-2E22-4D80-A4DC-F221CE2E5AC3}" type="pres">
      <dgm:prSet presAssocID="{DA3E5B86-DBBB-4A91-A2C8-92AED4E3128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4000C-84EA-4197-B3AA-8DA147B78924}" type="pres">
      <dgm:prSet presAssocID="{318E844C-1F53-4FDA-AF9C-3C73ED787D90}" presName="spacer" presStyleCnt="0"/>
      <dgm:spPr/>
    </dgm:pt>
    <dgm:pt modelId="{7CDFA506-C4B9-4D05-AD9B-7CFC006E2F3C}" type="pres">
      <dgm:prSet presAssocID="{4B52F4C6-D934-4FA9-95CF-CCAC5E2C6E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BEC5B-CDB0-4031-8334-7051E07B1E51}" type="pres">
      <dgm:prSet presAssocID="{3801E551-244E-4B18-BF43-F79C95355C34}" presName="spacer" presStyleCnt="0"/>
      <dgm:spPr/>
    </dgm:pt>
    <dgm:pt modelId="{ED7ED647-DFA1-458E-85DF-0222ADD21F31}" type="pres">
      <dgm:prSet presAssocID="{AC187481-F24D-40EA-BABB-33554FA4A93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47C42-97E7-46D6-8269-C65FA29F2F38}" type="pres">
      <dgm:prSet presAssocID="{C93FEA93-3E8D-43B7-98E2-3BAA2EA0D65B}" presName="spacer" presStyleCnt="0"/>
      <dgm:spPr/>
    </dgm:pt>
    <dgm:pt modelId="{176A3D7E-615A-4888-983D-537831EB8812}" type="pres">
      <dgm:prSet presAssocID="{276CA85F-0E46-4D5E-B769-75FA74828CCC}" presName="parentText" presStyleLbl="node1" presStyleIdx="5" presStyleCnt="6" custScaleY="1984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A2BB3-EB2D-4BE1-8CD1-D382794320C9}" type="presOf" srcId="{DA3E5B86-DBBB-4A91-A2C8-92AED4E3128A}" destId="{0191A46C-2E22-4D80-A4DC-F221CE2E5AC3}" srcOrd="0" destOrd="0" presId="urn:microsoft.com/office/officeart/2005/8/layout/vList2"/>
    <dgm:cxn modelId="{403B616E-45A1-4FC2-BF0E-732E909498C4}" type="presOf" srcId="{276CA85F-0E46-4D5E-B769-75FA74828CCC}" destId="{176A3D7E-615A-4888-983D-537831EB8812}" srcOrd="0" destOrd="0" presId="urn:microsoft.com/office/officeart/2005/8/layout/vList2"/>
    <dgm:cxn modelId="{519B9A2A-CFE9-4626-8172-D900454DEA75}" srcId="{ACE520CB-DB70-4B21-9F8E-BBD247AFE3F2}" destId="{AF3E6095-3D9E-4EA6-A2B8-EF30DAF9F0C9}" srcOrd="1" destOrd="0" parTransId="{29B7CA8E-A0DE-4C12-B615-85387E648FF0}" sibTransId="{9331D52F-112B-494F-B9B4-13E0DC9377CF}"/>
    <dgm:cxn modelId="{7DB187C7-1A87-420C-954F-17BDE04D0F4E}" type="presOf" srcId="{AF3E6095-3D9E-4EA6-A2B8-EF30DAF9F0C9}" destId="{B54621E4-5FEC-4F57-A809-1B8BC46D368F}" srcOrd="0" destOrd="0" presId="urn:microsoft.com/office/officeart/2005/8/layout/vList2"/>
    <dgm:cxn modelId="{41C88D1E-5286-48D4-A3C0-85DCE64E7F8A}" type="presOf" srcId="{4B52F4C6-D934-4FA9-95CF-CCAC5E2C6E5D}" destId="{7CDFA506-C4B9-4D05-AD9B-7CFC006E2F3C}" srcOrd="0" destOrd="0" presId="urn:microsoft.com/office/officeart/2005/8/layout/vList2"/>
    <dgm:cxn modelId="{B415242D-D3E8-445D-AB5F-C3D7BFB245B3}" type="presOf" srcId="{6A565EB8-A6A6-4F1D-9999-F4D846314B06}" destId="{C4461F82-D017-4ADB-9F67-AF77959E98E4}" srcOrd="0" destOrd="0" presId="urn:microsoft.com/office/officeart/2005/8/layout/vList2"/>
    <dgm:cxn modelId="{A67FF317-9626-4B74-8C50-9651033EA22C}" srcId="{ACE520CB-DB70-4B21-9F8E-BBD247AFE3F2}" destId="{DA3E5B86-DBBB-4A91-A2C8-92AED4E3128A}" srcOrd="2" destOrd="0" parTransId="{8F07A011-5A59-40CE-AA91-4ADC38D9180B}" sibTransId="{318E844C-1F53-4FDA-AF9C-3C73ED787D90}"/>
    <dgm:cxn modelId="{840D3184-610D-45B7-82B7-D423B7B1DC5B}" srcId="{ACE520CB-DB70-4B21-9F8E-BBD247AFE3F2}" destId="{AC187481-F24D-40EA-BABB-33554FA4A932}" srcOrd="4" destOrd="0" parTransId="{106145FC-C42F-4A13-A262-4AD7D830F422}" sibTransId="{C93FEA93-3E8D-43B7-98E2-3BAA2EA0D65B}"/>
    <dgm:cxn modelId="{8F09E40A-2090-4639-9A96-B2263D56616F}" type="presOf" srcId="{ACE520CB-DB70-4B21-9F8E-BBD247AFE3F2}" destId="{2C6C0C65-3B1A-43A9-A457-C8C8C40D0393}" srcOrd="0" destOrd="0" presId="urn:microsoft.com/office/officeart/2005/8/layout/vList2"/>
    <dgm:cxn modelId="{DBE59B9E-7811-4F60-8793-AB47DAD89AFE}" srcId="{ACE520CB-DB70-4B21-9F8E-BBD247AFE3F2}" destId="{6A565EB8-A6A6-4F1D-9999-F4D846314B06}" srcOrd="0" destOrd="0" parTransId="{9F2AFF19-0E29-4AB9-83E7-43BDBC614C10}" sibTransId="{5A46DDE0-7751-49F0-843D-C9CAA225FE6B}"/>
    <dgm:cxn modelId="{4BBECA75-8A11-4442-9FCB-91158AEE1DD9}" type="presOf" srcId="{AC187481-F24D-40EA-BABB-33554FA4A932}" destId="{ED7ED647-DFA1-458E-85DF-0222ADD21F31}" srcOrd="0" destOrd="0" presId="urn:microsoft.com/office/officeart/2005/8/layout/vList2"/>
    <dgm:cxn modelId="{33348239-7C83-4D05-B24C-A1D4A9601EAE}" srcId="{ACE520CB-DB70-4B21-9F8E-BBD247AFE3F2}" destId="{276CA85F-0E46-4D5E-B769-75FA74828CCC}" srcOrd="5" destOrd="0" parTransId="{05C00FF2-2C02-4A1E-8C2B-2F3AEFC2FF72}" sibTransId="{B9B3B29D-EA54-4A08-900E-7555B5DDD05C}"/>
    <dgm:cxn modelId="{39D5D814-9BA7-4FC3-BD92-41F2D4846286}" srcId="{ACE520CB-DB70-4B21-9F8E-BBD247AFE3F2}" destId="{4B52F4C6-D934-4FA9-95CF-CCAC5E2C6E5D}" srcOrd="3" destOrd="0" parTransId="{5ED3B895-9312-4847-897E-35A2E888CC58}" sibTransId="{3801E551-244E-4B18-BF43-F79C95355C34}"/>
    <dgm:cxn modelId="{A4ACAE45-1F41-4CDA-8C53-81389D93D9C2}" type="presParOf" srcId="{2C6C0C65-3B1A-43A9-A457-C8C8C40D0393}" destId="{C4461F82-D017-4ADB-9F67-AF77959E98E4}" srcOrd="0" destOrd="0" presId="urn:microsoft.com/office/officeart/2005/8/layout/vList2"/>
    <dgm:cxn modelId="{35F13BA7-5A9A-456D-BEBE-DE56E10CE1D2}" type="presParOf" srcId="{2C6C0C65-3B1A-43A9-A457-C8C8C40D0393}" destId="{67D89EDC-EC63-46C6-AF47-5BC598F1D866}" srcOrd="1" destOrd="0" presId="urn:microsoft.com/office/officeart/2005/8/layout/vList2"/>
    <dgm:cxn modelId="{D67E706A-C63A-4FB2-9492-814D0EFE99D5}" type="presParOf" srcId="{2C6C0C65-3B1A-43A9-A457-C8C8C40D0393}" destId="{B54621E4-5FEC-4F57-A809-1B8BC46D368F}" srcOrd="2" destOrd="0" presId="urn:microsoft.com/office/officeart/2005/8/layout/vList2"/>
    <dgm:cxn modelId="{58AEDD9C-996B-4D11-835F-E632B12D98A3}" type="presParOf" srcId="{2C6C0C65-3B1A-43A9-A457-C8C8C40D0393}" destId="{F91651F0-80DF-4EEA-ADFF-5B004D8546D4}" srcOrd="3" destOrd="0" presId="urn:microsoft.com/office/officeart/2005/8/layout/vList2"/>
    <dgm:cxn modelId="{13C944B0-A8AA-408D-B2A7-24F1C3F96108}" type="presParOf" srcId="{2C6C0C65-3B1A-43A9-A457-C8C8C40D0393}" destId="{0191A46C-2E22-4D80-A4DC-F221CE2E5AC3}" srcOrd="4" destOrd="0" presId="urn:microsoft.com/office/officeart/2005/8/layout/vList2"/>
    <dgm:cxn modelId="{304E023D-11EB-4138-9001-FFF86E328C9A}" type="presParOf" srcId="{2C6C0C65-3B1A-43A9-A457-C8C8C40D0393}" destId="{4074000C-84EA-4197-B3AA-8DA147B78924}" srcOrd="5" destOrd="0" presId="urn:microsoft.com/office/officeart/2005/8/layout/vList2"/>
    <dgm:cxn modelId="{B776E2FF-DD06-466A-AA32-CD08D2316F4B}" type="presParOf" srcId="{2C6C0C65-3B1A-43A9-A457-C8C8C40D0393}" destId="{7CDFA506-C4B9-4D05-AD9B-7CFC006E2F3C}" srcOrd="6" destOrd="0" presId="urn:microsoft.com/office/officeart/2005/8/layout/vList2"/>
    <dgm:cxn modelId="{897B4BAB-4DF9-44E4-A157-13FEF975F376}" type="presParOf" srcId="{2C6C0C65-3B1A-43A9-A457-C8C8C40D0393}" destId="{953BEC5B-CDB0-4031-8334-7051E07B1E51}" srcOrd="7" destOrd="0" presId="urn:microsoft.com/office/officeart/2005/8/layout/vList2"/>
    <dgm:cxn modelId="{92963F77-4CA9-46F8-BFDA-28D8ABBA4314}" type="presParOf" srcId="{2C6C0C65-3B1A-43A9-A457-C8C8C40D0393}" destId="{ED7ED647-DFA1-458E-85DF-0222ADD21F31}" srcOrd="8" destOrd="0" presId="urn:microsoft.com/office/officeart/2005/8/layout/vList2"/>
    <dgm:cxn modelId="{D6AAEAF8-473C-4707-93D0-5A780BFD6C85}" type="presParOf" srcId="{2C6C0C65-3B1A-43A9-A457-C8C8C40D0393}" destId="{0F347C42-97E7-46D6-8269-C65FA29F2F38}" srcOrd="9" destOrd="0" presId="urn:microsoft.com/office/officeart/2005/8/layout/vList2"/>
    <dgm:cxn modelId="{DDDC3098-155E-4EB8-B04A-0C1B9DCB79F4}" type="presParOf" srcId="{2C6C0C65-3B1A-43A9-A457-C8C8C40D0393}" destId="{176A3D7E-615A-4888-983D-537831EB8812}" srcOrd="10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1E9826C-AC8F-49D4-94F0-08C311538E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EFF960-0D46-40F6-B16B-513E95E7973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hu-HU" dirty="0" smtClean="0"/>
            <a:t>Gyakorlatok</a:t>
          </a:r>
          <a:endParaRPr lang="en-US" dirty="0"/>
        </a:p>
      </dgm:t>
    </dgm:pt>
    <dgm:pt modelId="{B41223B8-D111-4FD1-89C5-562DBDC0035C}" type="parTrans" cxnId="{DD8F1509-DB9B-4DAC-82CB-D47BB08217F8}">
      <dgm:prSet/>
      <dgm:spPr/>
      <dgm:t>
        <a:bodyPr/>
        <a:lstStyle/>
        <a:p>
          <a:endParaRPr lang="en-US"/>
        </a:p>
      </dgm:t>
    </dgm:pt>
    <dgm:pt modelId="{647DD552-01AF-4355-90E4-2EDB32CC266C}" type="sibTrans" cxnId="{DD8F1509-DB9B-4DAC-82CB-D47BB08217F8}">
      <dgm:prSet/>
      <dgm:spPr/>
      <dgm:t>
        <a:bodyPr/>
        <a:lstStyle/>
        <a:p>
          <a:endParaRPr lang="en-US"/>
        </a:p>
      </dgm:t>
    </dgm:pt>
    <dgm:pt modelId="{6EEF06CC-EAA5-4BD7-9AB0-AA70F6AC724B}" type="pres">
      <dgm:prSet presAssocID="{A1E9826C-AC8F-49D4-94F0-08C311538E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7E327-858E-4E1D-9BE6-F10D8E33913A}" type="pres">
      <dgm:prSet presAssocID="{FAEFF960-0D46-40F6-B16B-513E95E797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826A2-D432-43E9-853E-4B952450CBE6}" type="presOf" srcId="{FAEFF960-0D46-40F6-B16B-513E95E79730}" destId="{B277E327-858E-4E1D-9BE6-F10D8E33913A}" srcOrd="0" destOrd="0" presId="urn:microsoft.com/office/officeart/2005/8/layout/vList2"/>
    <dgm:cxn modelId="{DD8F1509-DB9B-4DAC-82CB-D47BB08217F8}" srcId="{A1E9826C-AC8F-49D4-94F0-08C311538E80}" destId="{FAEFF960-0D46-40F6-B16B-513E95E79730}" srcOrd="0" destOrd="0" parTransId="{B41223B8-D111-4FD1-89C5-562DBDC0035C}" sibTransId="{647DD552-01AF-4355-90E4-2EDB32CC266C}"/>
    <dgm:cxn modelId="{53EFAE41-C264-4512-8F2B-33032D60D1C3}" type="presOf" srcId="{A1E9826C-AC8F-49D4-94F0-08C311538E80}" destId="{6EEF06CC-EAA5-4BD7-9AB0-AA70F6AC724B}" srcOrd="0" destOrd="0" presId="urn:microsoft.com/office/officeart/2005/8/layout/vList2"/>
    <dgm:cxn modelId="{2185D724-34F9-4949-A384-B992AD4BF1AB}" type="presParOf" srcId="{6EEF06CC-EAA5-4BD7-9AB0-AA70F6AC724B}" destId="{B277E327-858E-4E1D-9BE6-F10D8E33913A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A0A71-4338-49C0-85F6-F4F76A5226D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5C006BD-C332-464E-98EB-8832D2F90F72}">
      <dgm:prSet phldrT="[Text]"/>
      <dgm:spPr/>
      <dgm:t>
        <a:bodyPr/>
        <a:lstStyle/>
        <a:p>
          <a:r>
            <a:rPr lang="hu-HU" b="1" dirty="0" smtClean="0"/>
            <a:t>Szénforrás alapján</a:t>
          </a:r>
          <a:endParaRPr lang="en-US" b="1" dirty="0"/>
        </a:p>
      </dgm:t>
    </dgm:pt>
    <dgm:pt modelId="{A67A3A71-2DD2-4FE5-A7D4-4AEC5E9D5054}" type="parTrans" cxnId="{C6E9CB74-EE93-448C-B1FA-04C8013E3660}">
      <dgm:prSet/>
      <dgm:spPr/>
      <dgm:t>
        <a:bodyPr/>
        <a:lstStyle/>
        <a:p>
          <a:endParaRPr lang="en-US"/>
        </a:p>
      </dgm:t>
    </dgm:pt>
    <dgm:pt modelId="{C05666F2-2E04-4A93-9AF7-276367593B13}" type="sibTrans" cxnId="{C6E9CB74-EE93-448C-B1FA-04C8013E3660}">
      <dgm:prSet/>
      <dgm:spPr/>
      <dgm:t>
        <a:bodyPr/>
        <a:lstStyle/>
        <a:p>
          <a:endParaRPr lang="en-US"/>
        </a:p>
      </dgm:t>
    </dgm:pt>
    <dgm:pt modelId="{613DFF69-3AAA-460F-9EB1-01AC38AA45A9}">
      <dgm:prSet phldrT="[Text]"/>
      <dgm:spPr/>
      <dgm:t>
        <a:bodyPr/>
        <a:lstStyle/>
        <a:p>
          <a:r>
            <a:rPr lang="hu-HU" b="1" dirty="0" smtClean="0"/>
            <a:t>Autotróf mód</a:t>
          </a:r>
        </a:p>
        <a:p>
          <a:r>
            <a:rPr lang="hu-HU" b="1" dirty="0" smtClean="0"/>
            <a:t>Heterotróf mód</a:t>
          </a:r>
          <a:endParaRPr lang="en-US" b="1" dirty="0"/>
        </a:p>
      </dgm:t>
    </dgm:pt>
    <dgm:pt modelId="{480E1F63-17C9-4E4F-A633-71E3A454814B}" type="parTrans" cxnId="{80D35A8B-2914-4513-BE25-4A2997431014}">
      <dgm:prSet/>
      <dgm:spPr/>
      <dgm:t>
        <a:bodyPr/>
        <a:lstStyle/>
        <a:p>
          <a:endParaRPr lang="en-US"/>
        </a:p>
      </dgm:t>
    </dgm:pt>
    <dgm:pt modelId="{B0EAE971-86EC-4372-96F4-7A82DD212631}" type="sibTrans" cxnId="{80D35A8B-2914-4513-BE25-4A2997431014}">
      <dgm:prSet/>
      <dgm:spPr/>
      <dgm:t>
        <a:bodyPr/>
        <a:lstStyle/>
        <a:p>
          <a:endParaRPr lang="en-US"/>
        </a:p>
      </dgm:t>
    </dgm:pt>
    <dgm:pt modelId="{3B0DD8ED-BD4B-434B-A6E4-D85E53068305}">
      <dgm:prSet phldrT="[Text]"/>
      <dgm:spPr/>
      <dgm:t>
        <a:bodyPr/>
        <a:lstStyle/>
        <a:p>
          <a:r>
            <a:rPr lang="hu-HU" b="1" dirty="0" smtClean="0"/>
            <a:t>Asszimiláció</a:t>
          </a:r>
        </a:p>
        <a:p>
          <a:r>
            <a:rPr lang="hu-HU" b="1" dirty="0" smtClean="0"/>
            <a:t>önépítkezés</a:t>
          </a:r>
          <a:endParaRPr lang="en-US" b="1" dirty="0"/>
        </a:p>
      </dgm:t>
    </dgm:pt>
    <dgm:pt modelId="{597C6AC0-BCC1-4E66-8415-E9567630B5C8}" type="parTrans" cxnId="{AC39A3C1-A649-4872-956B-917D85E48530}">
      <dgm:prSet/>
      <dgm:spPr/>
      <dgm:t>
        <a:bodyPr/>
        <a:lstStyle/>
        <a:p>
          <a:endParaRPr lang="en-US"/>
        </a:p>
      </dgm:t>
    </dgm:pt>
    <dgm:pt modelId="{EB803ED3-D84C-4715-8CAD-A13F68C92232}" type="sibTrans" cxnId="{AC39A3C1-A649-4872-956B-917D85E48530}">
      <dgm:prSet/>
      <dgm:spPr/>
      <dgm:t>
        <a:bodyPr/>
        <a:lstStyle/>
        <a:p>
          <a:endParaRPr lang="en-US"/>
        </a:p>
      </dgm:t>
    </dgm:pt>
    <dgm:pt modelId="{2C1E0AA8-4905-4166-B06A-3C7E2820A1BC}" type="pres">
      <dgm:prSet presAssocID="{105A0A71-4338-49C0-85F6-F4F76A5226D5}" presName="arrowDiagram" presStyleCnt="0">
        <dgm:presLayoutVars>
          <dgm:chMax val="5"/>
          <dgm:dir/>
          <dgm:resizeHandles val="exact"/>
        </dgm:presLayoutVars>
      </dgm:prSet>
      <dgm:spPr/>
    </dgm:pt>
    <dgm:pt modelId="{585F3335-F915-45B4-8353-71B70C35AE89}" type="pres">
      <dgm:prSet presAssocID="{105A0A71-4338-49C0-85F6-F4F76A5226D5}" presName="arrow" presStyleLbl="bgShp" presStyleIdx="0" presStyleCnt="1" custScaleX="100962"/>
      <dgm:spPr>
        <a:solidFill>
          <a:srgbClr val="92D050"/>
        </a:solidFill>
      </dgm:spPr>
    </dgm:pt>
    <dgm:pt modelId="{BA5CA930-FACF-4D77-9C10-6A60DC43E29C}" type="pres">
      <dgm:prSet presAssocID="{105A0A71-4338-49C0-85F6-F4F76A5226D5}" presName="arrowDiagram3" presStyleCnt="0"/>
      <dgm:spPr/>
    </dgm:pt>
    <dgm:pt modelId="{489FD678-658D-4F6D-84CB-243A4F35B718}" type="pres">
      <dgm:prSet presAssocID="{65C006BD-C332-464E-98EB-8832D2F90F72}" presName="bullet3a" presStyleLbl="node1" presStyleIdx="0" presStyleCnt="3"/>
      <dgm:spPr/>
    </dgm:pt>
    <dgm:pt modelId="{B7E2D215-B4C5-4CCE-ABDB-2469AE684DA3}" type="pres">
      <dgm:prSet presAssocID="{65C006BD-C332-464E-98EB-8832D2F90F7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84917-7E57-441D-B495-D93809DABAE9}" type="pres">
      <dgm:prSet presAssocID="{613DFF69-3AAA-460F-9EB1-01AC38AA45A9}" presName="bullet3b" presStyleLbl="node1" presStyleIdx="1" presStyleCnt="3"/>
      <dgm:spPr/>
    </dgm:pt>
    <dgm:pt modelId="{9198C862-2331-4585-A871-0AABD9786132}" type="pres">
      <dgm:prSet presAssocID="{613DFF69-3AAA-460F-9EB1-01AC38AA45A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EE09-F65D-4C60-A3A0-980F47CC0A69}" type="pres">
      <dgm:prSet presAssocID="{3B0DD8ED-BD4B-434B-A6E4-D85E53068305}" presName="bullet3c" presStyleLbl="node1" presStyleIdx="2" presStyleCnt="3"/>
      <dgm:spPr/>
    </dgm:pt>
    <dgm:pt modelId="{C394577E-21DD-42A9-8432-6259E7C2F2B2}" type="pres">
      <dgm:prSet presAssocID="{3B0DD8ED-BD4B-434B-A6E4-D85E5306830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A05A7-C057-42D5-8B50-B9E612EABEA7}" type="presOf" srcId="{105A0A71-4338-49C0-85F6-F4F76A5226D5}" destId="{2C1E0AA8-4905-4166-B06A-3C7E2820A1BC}" srcOrd="0" destOrd="0" presId="urn:microsoft.com/office/officeart/2005/8/layout/arrow2"/>
    <dgm:cxn modelId="{CF0F7C45-14E3-4E8B-A552-9437A3C1325D}" type="presOf" srcId="{3B0DD8ED-BD4B-434B-A6E4-D85E53068305}" destId="{C394577E-21DD-42A9-8432-6259E7C2F2B2}" srcOrd="0" destOrd="0" presId="urn:microsoft.com/office/officeart/2005/8/layout/arrow2"/>
    <dgm:cxn modelId="{C6E9CB74-EE93-448C-B1FA-04C8013E3660}" srcId="{105A0A71-4338-49C0-85F6-F4F76A5226D5}" destId="{65C006BD-C332-464E-98EB-8832D2F90F72}" srcOrd="0" destOrd="0" parTransId="{A67A3A71-2DD2-4FE5-A7D4-4AEC5E9D5054}" sibTransId="{C05666F2-2E04-4A93-9AF7-276367593B13}"/>
    <dgm:cxn modelId="{9A90B2A4-9714-45C3-A87B-B74DB8F669B3}" type="presOf" srcId="{65C006BD-C332-464E-98EB-8832D2F90F72}" destId="{B7E2D215-B4C5-4CCE-ABDB-2469AE684DA3}" srcOrd="0" destOrd="0" presId="urn:microsoft.com/office/officeart/2005/8/layout/arrow2"/>
    <dgm:cxn modelId="{80D35A8B-2914-4513-BE25-4A2997431014}" srcId="{105A0A71-4338-49C0-85F6-F4F76A5226D5}" destId="{613DFF69-3AAA-460F-9EB1-01AC38AA45A9}" srcOrd="1" destOrd="0" parTransId="{480E1F63-17C9-4E4F-A633-71E3A454814B}" sibTransId="{B0EAE971-86EC-4372-96F4-7A82DD212631}"/>
    <dgm:cxn modelId="{5A71ABDA-9AD2-45CD-8DFE-5DDC7796F1A4}" type="presOf" srcId="{613DFF69-3AAA-460F-9EB1-01AC38AA45A9}" destId="{9198C862-2331-4585-A871-0AABD9786132}" srcOrd="0" destOrd="0" presId="urn:microsoft.com/office/officeart/2005/8/layout/arrow2"/>
    <dgm:cxn modelId="{AC39A3C1-A649-4872-956B-917D85E48530}" srcId="{105A0A71-4338-49C0-85F6-F4F76A5226D5}" destId="{3B0DD8ED-BD4B-434B-A6E4-D85E53068305}" srcOrd="2" destOrd="0" parTransId="{597C6AC0-BCC1-4E66-8415-E9567630B5C8}" sibTransId="{EB803ED3-D84C-4715-8CAD-A13F68C92232}"/>
    <dgm:cxn modelId="{52D3D809-F021-4D92-A155-CBE852613088}" type="presParOf" srcId="{2C1E0AA8-4905-4166-B06A-3C7E2820A1BC}" destId="{585F3335-F915-45B4-8353-71B70C35AE89}" srcOrd="0" destOrd="0" presId="urn:microsoft.com/office/officeart/2005/8/layout/arrow2"/>
    <dgm:cxn modelId="{09075726-B26D-48AA-BF08-2A869EA9DF3D}" type="presParOf" srcId="{2C1E0AA8-4905-4166-B06A-3C7E2820A1BC}" destId="{BA5CA930-FACF-4D77-9C10-6A60DC43E29C}" srcOrd="1" destOrd="0" presId="urn:microsoft.com/office/officeart/2005/8/layout/arrow2"/>
    <dgm:cxn modelId="{3032FE1A-628E-4597-ABFF-4141FF414F73}" type="presParOf" srcId="{BA5CA930-FACF-4D77-9C10-6A60DC43E29C}" destId="{489FD678-658D-4F6D-84CB-243A4F35B718}" srcOrd="0" destOrd="0" presId="urn:microsoft.com/office/officeart/2005/8/layout/arrow2"/>
    <dgm:cxn modelId="{E1FB2EC9-C950-4FC3-A150-85588D3BA76B}" type="presParOf" srcId="{BA5CA930-FACF-4D77-9C10-6A60DC43E29C}" destId="{B7E2D215-B4C5-4CCE-ABDB-2469AE684DA3}" srcOrd="1" destOrd="0" presId="urn:microsoft.com/office/officeart/2005/8/layout/arrow2"/>
    <dgm:cxn modelId="{F348FCA9-3EEA-4912-BAE3-9331AEFBC777}" type="presParOf" srcId="{BA5CA930-FACF-4D77-9C10-6A60DC43E29C}" destId="{69C84917-7E57-441D-B495-D93809DABAE9}" srcOrd="2" destOrd="0" presId="urn:microsoft.com/office/officeart/2005/8/layout/arrow2"/>
    <dgm:cxn modelId="{E62B073F-D93B-42B7-BAC6-C2BB0D2E9B58}" type="presParOf" srcId="{BA5CA930-FACF-4D77-9C10-6A60DC43E29C}" destId="{9198C862-2331-4585-A871-0AABD9786132}" srcOrd="3" destOrd="0" presId="urn:microsoft.com/office/officeart/2005/8/layout/arrow2"/>
    <dgm:cxn modelId="{1D60A511-46DD-427F-8E24-919F3452A7B2}" type="presParOf" srcId="{BA5CA930-FACF-4D77-9C10-6A60DC43E29C}" destId="{0FC3EE09-F65D-4C60-A3A0-980F47CC0A69}" srcOrd="4" destOrd="0" presId="urn:microsoft.com/office/officeart/2005/8/layout/arrow2"/>
    <dgm:cxn modelId="{A45D3C2A-291E-45EB-910B-FB213709697A}" type="presParOf" srcId="{BA5CA930-FACF-4D77-9C10-6A60DC43E29C}" destId="{C394577E-21DD-42A9-8432-6259E7C2F2B2}" srcOrd="5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51B9F-501C-4570-8AF7-8C429E40EDE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7D187-38B2-4989-A6A3-CB04FFAF969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u-HU" b="1" i="0" dirty="0" smtClean="0"/>
            <a:t>I. Autotróf életmód</a:t>
          </a:r>
          <a:endParaRPr lang="en-US" b="1" i="0" dirty="0"/>
        </a:p>
      </dgm:t>
    </dgm:pt>
    <dgm:pt modelId="{ECD3CDBE-50C5-4E5D-ACB1-77A2035E12CF}" type="parTrans" cxnId="{3CB096B1-DF60-42F8-9A4F-0436220927CA}">
      <dgm:prSet/>
      <dgm:spPr/>
      <dgm:t>
        <a:bodyPr/>
        <a:lstStyle/>
        <a:p>
          <a:endParaRPr lang="en-US"/>
        </a:p>
      </dgm:t>
    </dgm:pt>
    <dgm:pt modelId="{589CB317-1BB4-4BAB-8966-F5E8200B1131}" type="sibTrans" cxnId="{3CB096B1-DF60-42F8-9A4F-0436220927CA}">
      <dgm:prSet/>
      <dgm:spPr/>
      <dgm:t>
        <a:bodyPr/>
        <a:lstStyle/>
        <a:p>
          <a:endParaRPr lang="en-US"/>
        </a:p>
      </dgm:t>
    </dgm:pt>
    <dgm:pt modelId="{06029A60-795B-4B06-9C13-E49EF7C94B34}" type="pres">
      <dgm:prSet presAssocID="{6C451B9F-501C-4570-8AF7-8C429E40EDE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194F5-4B6D-4B2E-8961-FA1C74740D8A}" type="pres">
      <dgm:prSet presAssocID="{3CF7D187-38B2-4989-A6A3-CB04FFAF9697}" presName="circle1" presStyleLbl="node1" presStyleIdx="0" presStyleCnt="1"/>
      <dgm:spPr/>
    </dgm:pt>
    <dgm:pt modelId="{605FAAB1-A1EB-4BF3-AA2A-66F8411C8594}" type="pres">
      <dgm:prSet presAssocID="{3CF7D187-38B2-4989-A6A3-CB04FFAF9697}" presName="space" presStyleCnt="0"/>
      <dgm:spPr/>
    </dgm:pt>
    <dgm:pt modelId="{69503098-7405-4E3B-A308-1257D6793BF5}" type="pres">
      <dgm:prSet presAssocID="{3CF7D187-38B2-4989-A6A3-CB04FFAF9697}" presName="rect1" presStyleLbl="alignAcc1" presStyleIdx="0" presStyleCnt="1"/>
      <dgm:spPr/>
      <dgm:t>
        <a:bodyPr/>
        <a:lstStyle/>
        <a:p>
          <a:endParaRPr lang="en-US"/>
        </a:p>
      </dgm:t>
    </dgm:pt>
    <dgm:pt modelId="{2E7121E6-0AFD-49D1-938B-957AA288F9A4}" type="pres">
      <dgm:prSet presAssocID="{3CF7D187-38B2-4989-A6A3-CB04FFAF969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73AE29-EE85-4F78-A3FA-D4F884E1EF7D}" type="presOf" srcId="{3CF7D187-38B2-4989-A6A3-CB04FFAF9697}" destId="{69503098-7405-4E3B-A308-1257D6793BF5}" srcOrd="0" destOrd="0" presId="urn:microsoft.com/office/officeart/2005/8/layout/target3"/>
    <dgm:cxn modelId="{009CC0B0-1688-4D7D-96E4-073C61EC569F}" type="presOf" srcId="{6C451B9F-501C-4570-8AF7-8C429E40EDE4}" destId="{06029A60-795B-4B06-9C13-E49EF7C94B34}" srcOrd="0" destOrd="0" presId="urn:microsoft.com/office/officeart/2005/8/layout/target3"/>
    <dgm:cxn modelId="{79E94270-5444-4065-8947-3B36EFB4F6F9}" type="presOf" srcId="{3CF7D187-38B2-4989-A6A3-CB04FFAF9697}" destId="{2E7121E6-0AFD-49D1-938B-957AA288F9A4}" srcOrd="1" destOrd="0" presId="urn:microsoft.com/office/officeart/2005/8/layout/target3"/>
    <dgm:cxn modelId="{3CB096B1-DF60-42F8-9A4F-0436220927CA}" srcId="{6C451B9F-501C-4570-8AF7-8C429E40EDE4}" destId="{3CF7D187-38B2-4989-A6A3-CB04FFAF9697}" srcOrd="0" destOrd="0" parTransId="{ECD3CDBE-50C5-4E5D-ACB1-77A2035E12CF}" sibTransId="{589CB317-1BB4-4BAB-8966-F5E8200B1131}"/>
    <dgm:cxn modelId="{983813C9-BCC1-42EC-9FA5-AD5A909F6F5A}" type="presParOf" srcId="{06029A60-795B-4B06-9C13-E49EF7C94B34}" destId="{683194F5-4B6D-4B2E-8961-FA1C74740D8A}" srcOrd="0" destOrd="0" presId="urn:microsoft.com/office/officeart/2005/8/layout/target3"/>
    <dgm:cxn modelId="{2A4887AA-E874-46C3-871F-AAA571364694}" type="presParOf" srcId="{06029A60-795B-4B06-9C13-E49EF7C94B34}" destId="{605FAAB1-A1EB-4BF3-AA2A-66F8411C8594}" srcOrd="1" destOrd="0" presId="urn:microsoft.com/office/officeart/2005/8/layout/target3"/>
    <dgm:cxn modelId="{FB3582D8-4CE9-4191-A59D-6EC5F4E0FCE7}" type="presParOf" srcId="{06029A60-795B-4B06-9C13-E49EF7C94B34}" destId="{69503098-7405-4E3B-A308-1257D6793BF5}" srcOrd="2" destOrd="0" presId="urn:microsoft.com/office/officeart/2005/8/layout/target3"/>
    <dgm:cxn modelId="{154CBDFE-228A-497A-B48D-122F865D159E}" type="presParOf" srcId="{06029A60-795B-4B06-9C13-E49EF7C94B34}" destId="{2E7121E6-0AFD-49D1-938B-957AA288F9A4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50415B-2558-43E5-BF32-14CB9AEDC739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764B3A-F95D-4FFC-AC9F-388BB16B6D22}">
      <dgm:prSet/>
      <dgm:spPr/>
      <dgm:t>
        <a:bodyPr/>
        <a:lstStyle/>
        <a:p>
          <a:pPr rtl="0"/>
          <a:r>
            <a:rPr lang="hu-HU" b="1" dirty="0" smtClean="0"/>
            <a:t>Autotróf életmód</a:t>
          </a:r>
          <a:endParaRPr lang="en-US" dirty="0"/>
        </a:p>
      </dgm:t>
    </dgm:pt>
    <dgm:pt modelId="{5E996ADD-ED40-4D54-9938-BE0FAEEA6043}" type="parTrans" cxnId="{11D9B58F-1314-4046-B9C8-91F4849AA8AA}">
      <dgm:prSet/>
      <dgm:spPr/>
      <dgm:t>
        <a:bodyPr/>
        <a:lstStyle/>
        <a:p>
          <a:endParaRPr lang="en-US"/>
        </a:p>
      </dgm:t>
    </dgm:pt>
    <dgm:pt modelId="{3AFF28F3-081F-4B75-A095-A2CF18F6D0E4}" type="sibTrans" cxnId="{11D9B58F-1314-4046-B9C8-91F4849AA8AA}">
      <dgm:prSet/>
      <dgm:spPr/>
      <dgm:t>
        <a:bodyPr/>
        <a:lstStyle/>
        <a:p>
          <a:endParaRPr lang="en-US"/>
        </a:p>
      </dgm:t>
    </dgm:pt>
    <dgm:pt modelId="{BA790FB4-AA2E-40FA-8B96-CDAC5E1D705F}">
      <dgm:prSet/>
      <dgm:spPr/>
      <dgm:t>
        <a:bodyPr/>
        <a:lstStyle/>
        <a:p>
          <a:pPr rtl="0"/>
          <a:r>
            <a:rPr lang="hu-HU" b="1" dirty="0" smtClean="0"/>
            <a:t>szervetlen anyagból</a:t>
          </a:r>
          <a:endParaRPr lang="en-US" dirty="0"/>
        </a:p>
      </dgm:t>
    </dgm:pt>
    <dgm:pt modelId="{3E273689-146E-41A0-B5D0-5D5D0E625C4D}" type="parTrans" cxnId="{1E448CAB-C2DA-4D84-9A9D-098814EF925E}">
      <dgm:prSet/>
      <dgm:spPr/>
      <dgm:t>
        <a:bodyPr/>
        <a:lstStyle/>
        <a:p>
          <a:endParaRPr lang="en-US"/>
        </a:p>
      </dgm:t>
    </dgm:pt>
    <dgm:pt modelId="{CF983F7C-06D3-4F12-B98D-755AFCEE57D7}" type="sibTrans" cxnId="{1E448CAB-C2DA-4D84-9A9D-098814EF925E}">
      <dgm:prSet/>
      <dgm:spPr/>
      <dgm:t>
        <a:bodyPr/>
        <a:lstStyle/>
        <a:p>
          <a:endParaRPr lang="en-US"/>
        </a:p>
      </dgm:t>
    </dgm:pt>
    <dgm:pt modelId="{1C692080-E467-4BB8-A184-30D3CFC0198F}">
      <dgm:prSet/>
      <dgm:spPr/>
      <dgm:t>
        <a:bodyPr/>
        <a:lstStyle/>
        <a:p>
          <a:pPr rtl="0"/>
          <a:r>
            <a:rPr lang="hu-HU" b="1" dirty="0" smtClean="0"/>
            <a:t>szerves anyag előállitása</a:t>
          </a:r>
          <a:endParaRPr lang="en-US" dirty="0"/>
        </a:p>
      </dgm:t>
    </dgm:pt>
    <dgm:pt modelId="{35FB4052-DC1F-4D76-9246-B050A97C95B1}" type="parTrans" cxnId="{23782CF0-5D23-4AAC-897B-3EF877ED39CA}">
      <dgm:prSet/>
      <dgm:spPr/>
      <dgm:t>
        <a:bodyPr/>
        <a:lstStyle/>
        <a:p>
          <a:endParaRPr lang="en-US"/>
        </a:p>
      </dgm:t>
    </dgm:pt>
    <dgm:pt modelId="{FE533D1B-5F48-4673-9187-7C8D5E46F0CC}" type="sibTrans" cxnId="{23782CF0-5D23-4AAC-897B-3EF877ED39CA}">
      <dgm:prSet/>
      <dgm:spPr/>
      <dgm:t>
        <a:bodyPr/>
        <a:lstStyle/>
        <a:p>
          <a:endParaRPr lang="en-US"/>
        </a:p>
      </dgm:t>
    </dgm:pt>
    <dgm:pt modelId="{D4511439-8470-48F3-85CA-35845CA7A3A3}" type="pres">
      <dgm:prSet presAssocID="{7850415B-2558-43E5-BF32-14CB9AED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1BF7D-6BE0-4368-AFCD-3FBF5DE38B31}" type="pres">
      <dgm:prSet presAssocID="{86764B3A-F95D-4FFC-AC9F-388BB16B6D22}" presName="parTxOnly" presStyleLbl="node1" presStyleIdx="0" presStyleCnt="3" custScaleY="244189">
        <dgm:presLayoutVars>
          <dgm:chMax val="0"/>
          <dgm:chPref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8E6CB6F8-2966-4265-A23D-0228ADB4BF2F}" type="pres">
      <dgm:prSet presAssocID="{3AFF28F3-081F-4B75-A095-A2CF18F6D0E4}" presName="parTxOnlySpace" presStyleCnt="0"/>
      <dgm:spPr/>
    </dgm:pt>
    <dgm:pt modelId="{C5425F2C-B58D-4FE6-AE0C-1E1650352FC5}" type="pres">
      <dgm:prSet presAssocID="{BA790FB4-AA2E-40FA-8B96-CDAC5E1D70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5C9D7-51FA-4E5A-BBB9-1BFF99F8A2D9}" type="pres">
      <dgm:prSet presAssocID="{CF983F7C-06D3-4F12-B98D-755AFCEE57D7}" presName="parTxOnlySpace" presStyleCnt="0"/>
      <dgm:spPr/>
    </dgm:pt>
    <dgm:pt modelId="{75245BC3-B63B-4926-B742-D153B7A18037}" type="pres">
      <dgm:prSet presAssocID="{1C692080-E467-4BB8-A184-30D3CFC0198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0BACA-F1F3-423C-A5B7-2A319074B564}" type="presOf" srcId="{1C692080-E467-4BB8-A184-30D3CFC0198F}" destId="{75245BC3-B63B-4926-B742-D153B7A18037}" srcOrd="0" destOrd="0" presId="urn:microsoft.com/office/officeart/2005/8/layout/chevron1"/>
    <dgm:cxn modelId="{23782CF0-5D23-4AAC-897B-3EF877ED39CA}" srcId="{7850415B-2558-43E5-BF32-14CB9AEDC739}" destId="{1C692080-E467-4BB8-A184-30D3CFC0198F}" srcOrd="2" destOrd="0" parTransId="{35FB4052-DC1F-4D76-9246-B050A97C95B1}" sibTransId="{FE533D1B-5F48-4673-9187-7C8D5E46F0CC}"/>
    <dgm:cxn modelId="{4F318FB1-D2AA-48FA-BF42-53902D1AE9D1}" type="presOf" srcId="{BA790FB4-AA2E-40FA-8B96-CDAC5E1D705F}" destId="{C5425F2C-B58D-4FE6-AE0C-1E1650352FC5}" srcOrd="0" destOrd="0" presId="urn:microsoft.com/office/officeart/2005/8/layout/chevron1"/>
    <dgm:cxn modelId="{1E448CAB-C2DA-4D84-9A9D-098814EF925E}" srcId="{7850415B-2558-43E5-BF32-14CB9AEDC739}" destId="{BA790FB4-AA2E-40FA-8B96-CDAC5E1D705F}" srcOrd="1" destOrd="0" parTransId="{3E273689-146E-41A0-B5D0-5D5D0E625C4D}" sibTransId="{CF983F7C-06D3-4F12-B98D-755AFCEE57D7}"/>
    <dgm:cxn modelId="{11D9B58F-1314-4046-B9C8-91F4849AA8AA}" srcId="{7850415B-2558-43E5-BF32-14CB9AEDC739}" destId="{86764B3A-F95D-4FFC-AC9F-388BB16B6D22}" srcOrd="0" destOrd="0" parTransId="{5E996ADD-ED40-4D54-9938-BE0FAEEA6043}" sibTransId="{3AFF28F3-081F-4B75-A095-A2CF18F6D0E4}"/>
    <dgm:cxn modelId="{200D8E0D-C0F4-41A5-AA83-1732293D69DF}" type="presOf" srcId="{86764B3A-F95D-4FFC-AC9F-388BB16B6D22}" destId="{7321BF7D-6BE0-4368-AFCD-3FBF5DE38B31}" srcOrd="0" destOrd="0" presId="urn:microsoft.com/office/officeart/2005/8/layout/chevron1"/>
    <dgm:cxn modelId="{BB994FA6-AFB0-4F51-929F-2C3A0AF84AA2}" type="presOf" srcId="{7850415B-2558-43E5-BF32-14CB9AEDC739}" destId="{D4511439-8470-48F3-85CA-35845CA7A3A3}" srcOrd="0" destOrd="0" presId="urn:microsoft.com/office/officeart/2005/8/layout/chevron1"/>
    <dgm:cxn modelId="{0FFCFCED-F2D0-4DF6-8324-2E1140384630}" type="presParOf" srcId="{D4511439-8470-48F3-85CA-35845CA7A3A3}" destId="{7321BF7D-6BE0-4368-AFCD-3FBF5DE38B31}" srcOrd="0" destOrd="0" presId="urn:microsoft.com/office/officeart/2005/8/layout/chevron1"/>
    <dgm:cxn modelId="{518B9B9E-BDEC-46BC-B01D-29FC2828BADA}" type="presParOf" srcId="{D4511439-8470-48F3-85CA-35845CA7A3A3}" destId="{8E6CB6F8-2966-4265-A23D-0228ADB4BF2F}" srcOrd="1" destOrd="0" presId="urn:microsoft.com/office/officeart/2005/8/layout/chevron1"/>
    <dgm:cxn modelId="{0EF262F0-F0C9-4FA6-832E-181D9E975775}" type="presParOf" srcId="{D4511439-8470-48F3-85CA-35845CA7A3A3}" destId="{C5425F2C-B58D-4FE6-AE0C-1E1650352FC5}" srcOrd="2" destOrd="0" presId="urn:microsoft.com/office/officeart/2005/8/layout/chevron1"/>
    <dgm:cxn modelId="{3C8D9204-C753-4186-8479-C0D4247444A5}" type="presParOf" srcId="{D4511439-8470-48F3-85CA-35845CA7A3A3}" destId="{0F45C9D7-51FA-4E5A-BBB9-1BFF99F8A2D9}" srcOrd="3" destOrd="0" presId="urn:microsoft.com/office/officeart/2005/8/layout/chevron1"/>
    <dgm:cxn modelId="{A3F63412-C380-4B25-AD6F-5E87C26E79DD}" type="presParOf" srcId="{D4511439-8470-48F3-85CA-35845CA7A3A3}" destId="{75245BC3-B63B-4926-B742-D153B7A18037}" srcOrd="4" destOrd="0" presId="urn:microsoft.com/office/officeart/2005/8/layout/chevr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845697-74E9-4A82-9CB6-F076E324CF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</dgm:pt>
    <dgm:pt modelId="{154DF1BC-EDB1-4567-ACF2-763F5E977AE3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charset="0"/>
            </a:rPr>
            <a:t>Autotróf táplálkozás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charset="0"/>
            </a:rPr>
            <a:t>Külső energiaforrásra van szükség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hu-H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cs typeface="Arial" charset="0"/>
          </a:endParaRPr>
        </a:p>
      </dgm:t>
    </dgm:pt>
    <dgm:pt modelId="{15A94F27-D5B4-4348-96A2-8D7A8221FBD1}" type="parTrans" cxnId="{DF599B7C-FE84-4A96-AC6F-B7108245C5E1}">
      <dgm:prSet/>
      <dgm:spPr/>
      <dgm:t>
        <a:bodyPr/>
        <a:lstStyle/>
        <a:p>
          <a:endParaRPr lang="hu-HU">
            <a:latin typeface="Arial Rounded MT Bold" pitchFamily="34" charset="0"/>
          </a:endParaRPr>
        </a:p>
      </dgm:t>
    </dgm:pt>
    <dgm:pt modelId="{5EDA6563-0664-4820-B23A-7833F8D08405}" type="sibTrans" cxnId="{DF599B7C-FE84-4A96-AC6F-B7108245C5E1}">
      <dgm:prSet/>
      <dgm:spPr/>
      <dgm:t>
        <a:bodyPr/>
        <a:lstStyle/>
        <a:p>
          <a:endParaRPr lang="hu-HU">
            <a:latin typeface="Arial Rounded MT Bold" pitchFamily="34" charset="0"/>
          </a:endParaRPr>
        </a:p>
      </dgm:t>
    </dgm:pt>
    <dgm:pt modelId="{E551F958-7D12-488E-91EA-A41443F86471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charset="0"/>
            </a:rPr>
            <a:t>Fotoszintézis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charset="0"/>
            </a:rPr>
            <a:t>fényenergia</a:t>
          </a:r>
        </a:p>
      </dgm:t>
    </dgm:pt>
    <dgm:pt modelId="{198D0A4E-DFFC-49E0-B05C-B76C863B3643}" type="parTrans" cxnId="{E1EA4B46-0831-46E6-AB60-D1FE2A7168D3}">
      <dgm:prSet/>
      <dgm:spPr/>
      <dgm:t>
        <a:bodyPr/>
        <a:lstStyle/>
        <a:p>
          <a:endParaRPr lang="hu-HU">
            <a:latin typeface="Arial Rounded MT Bold" pitchFamily="34" charset="0"/>
          </a:endParaRPr>
        </a:p>
      </dgm:t>
    </dgm:pt>
    <dgm:pt modelId="{6D048CED-785D-4A1C-894E-B26EFEF70E0D}" type="sibTrans" cxnId="{E1EA4B46-0831-46E6-AB60-D1FE2A7168D3}">
      <dgm:prSet/>
      <dgm:spPr/>
      <dgm:t>
        <a:bodyPr/>
        <a:lstStyle/>
        <a:p>
          <a:endParaRPr lang="hu-HU">
            <a:latin typeface="Arial Rounded MT Bold" pitchFamily="34" charset="0"/>
          </a:endParaRPr>
        </a:p>
      </dgm:t>
    </dgm:pt>
    <dgm:pt modelId="{7B4157E5-5B9C-4C26-89E1-CD74320691B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charset="0"/>
            </a:rPr>
            <a:t>Kemoszintézis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charset="0"/>
            </a:rPr>
            <a:t>vegyi energia</a:t>
          </a:r>
        </a:p>
      </dgm:t>
    </dgm:pt>
    <dgm:pt modelId="{6C46EE82-5118-4970-B02F-6452EC5AA7A7}" type="parTrans" cxnId="{FF6C8315-6128-4AB6-B248-57DB3F213A78}">
      <dgm:prSet/>
      <dgm:spPr/>
      <dgm:t>
        <a:bodyPr/>
        <a:lstStyle/>
        <a:p>
          <a:endParaRPr lang="hu-HU">
            <a:latin typeface="Arial Rounded MT Bold" pitchFamily="34" charset="0"/>
          </a:endParaRPr>
        </a:p>
      </dgm:t>
    </dgm:pt>
    <dgm:pt modelId="{55A22B50-85B2-4431-A76E-3C4B6492D467}" type="sibTrans" cxnId="{FF6C8315-6128-4AB6-B248-57DB3F213A78}">
      <dgm:prSet/>
      <dgm:spPr/>
      <dgm:t>
        <a:bodyPr/>
        <a:lstStyle/>
        <a:p>
          <a:endParaRPr lang="hu-HU">
            <a:latin typeface="Arial Rounded MT Bold" pitchFamily="34" charset="0"/>
          </a:endParaRPr>
        </a:p>
      </dgm:t>
    </dgm:pt>
    <dgm:pt modelId="{F866DC78-C91B-4CD7-8D31-2444004560A2}" type="pres">
      <dgm:prSet presAssocID="{73845697-74E9-4A82-9CB6-F076E324CF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1C4E9E-0E46-46F8-8720-6DB05AB07623}" type="pres">
      <dgm:prSet presAssocID="{154DF1BC-EDB1-4567-ACF2-763F5E977AE3}" presName="hierRoot1" presStyleCnt="0"/>
      <dgm:spPr/>
    </dgm:pt>
    <dgm:pt modelId="{3AC706E3-386E-46B3-96AE-8EDDD6D25302}" type="pres">
      <dgm:prSet presAssocID="{154DF1BC-EDB1-4567-ACF2-763F5E977AE3}" presName="composite" presStyleCnt="0"/>
      <dgm:spPr/>
    </dgm:pt>
    <dgm:pt modelId="{C0D14A5A-2F17-4F8F-AC37-75B4E8054B66}" type="pres">
      <dgm:prSet presAssocID="{154DF1BC-EDB1-4567-ACF2-763F5E977AE3}" presName="background" presStyleLbl="node0" presStyleIdx="0" presStyleCnt="1"/>
      <dgm:spPr/>
    </dgm:pt>
    <dgm:pt modelId="{53DF7F2B-CF80-4007-A166-4D096E50D82A}" type="pres">
      <dgm:prSet presAssocID="{154DF1BC-EDB1-4567-ACF2-763F5E977AE3}" presName="text" presStyleLbl="fgAcc0" presStyleIdx="0" presStyleCnt="1" custScaleX="17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E539B9-6E10-482D-93F8-07A311ED55EE}" type="pres">
      <dgm:prSet presAssocID="{154DF1BC-EDB1-4567-ACF2-763F5E977AE3}" presName="hierChild2" presStyleCnt="0"/>
      <dgm:spPr/>
    </dgm:pt>
    <dgm:pt modelId="{68981A5D-F6B3-4775-BE9E-89C775DF8EA5}" type="pres">
      <dgm:prSet presAssocID="{198D0A4E-DFFC-49E0-B05C-B76C863B364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B9BE166-41D2-4AB9-8420-89B4F6AF42DE}" type="pres">
      <dgm:prSet presAssocID="{E551F958-7D12-488E-91EA-A41443F86471}" presName="hierRoot2" presStyleCnt="0"/>
      <dgm:spPr/>
    </dgm:pt>
    <dgm:pt modelId="{2ED7EF03-B77F-4905-A99F-3404CF4175EA}" type="pres">
      <dgm:prSet presAssocID="{E551F958-7D12-488E-91EA-A41443F86471}" presName="composite2" presStyleCnt="0"/>
      <dgm:spPr/>
    </dgm:pt>
    <dgm:pt modelId="{FB029515-ABE3-4E9F-8DF1-FD2B97A9628F}" type="pres">
      <dgm:prSet presAssocID="{E551F958-7D12-488E-91EA-A41443F86471}" presName="background2" presStyleLbl="node2" presStyleIdx="0" presStyleCnt="2"/>
      <dgm:spPr/>
    </dgm:pt>
    <dgm:pt modelId="{A13EA9D1-1DCC-4219-B248-A219DCC900E1}" type="pres">
      <dgm:prSet presAssocID="{E551F958-7D12-488E-91EA-A41443F8647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69B396-1738-49DE-B306-CA583974A398}" type="pres">
      <dgm:prSet presAssocID="{E551F958-7D12-488E-91EA-A41443F86471}" presName="hierChild3" presStyleCnt="0"/>
      <dgm:spPr/>
    </dgm:pt>
    <dgm:pt modelId="{6D8BAEAA-3B94-4BEC-BF00-A83560629463}" type="pres">
      <dgm:prSet presAssocID="{6C46EE82-5118-4970-B02F-6452EC5AA7A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BE5283-5E1F-4390-87F1-8F67353CE014}" type="pres">
      <dgm:prSet presAssocID="{7B4157E5-5B9C-4C26-89E1-CD74320691B1}" presName="hierRoot2" presStyleCnt="0"/>
      <dgm:spPr/>
    </dgm:pt>
    <dgm:pt modelId="{E3E6262D-E399-4858-B5C3-58EB13174A46}" type="pres">
      <dgm:prSet presAssocID="{7B4157E5-5B9C-4C26-89E1-CD74320691B1}" presName="composite2" presStyleCnt="0"/>
      <dgm:spPr/>
    </dgm:pt>
    <dgm:pt modelId="{9E87EF54-F244-4BB7-98D0-DBFD772A682F}" type="pres">
      <dgm:prSet presAssocID="{7B4157E5-5B9C-4C26-89E1-CD74320691B1}" presName="background2" presStyleLbl="node2" presStyleIdx="1" presStyleCnt="2"/>
      <dgm:spPr/>
    </dgm:pt>
    <dgm:pt modelId="{BFB53EDD-F69F-46B5-B2FD-83427A733CBD}" type="pres">
      <dgm:prSet presAssocID="{7B4157E5-5B9C-4C26-89E1-CD74320691B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98C02-EBEF-493A-B5DF-EE9D46152B78}" type="pres">
      <dgm:prSet presAssocID="{7B4157E5-5B9C-4C26-89E1-CD74320691B1}" presName="hierChild3" presStyleCnt="0"/>
      <dgm:spPr/>
    </dgm:pt>
  </dgm:ptLst>
  <dgm:cxnLst>
    <dgm:cxn modelId="{BA0A3123-B924-4902-B077-173D96151C97}" type="presOf" srcId="{E551F958-7D12-488E-91EA-A41443F86471}" destId="{A13EA9D1-1DCC-4219-B248-A219DCC900E1}" srcOrd="0" destOrd="0" presId="urn:microsoft.com/office/officeart/2005/8/layout/hierarchy1"/>
    <dgm:cxn modelId="{DF599B7C-FE84-4A96-AC6F-B7108245C5E1}" srcId="{73845697-74E9-4A82-9CB6-F076E324CFA5}" destId="{154DF1BC-EDB1-4567-ACF2-763F5E977AE3}" srcOrd="0" destOrd="0" parTransId="{15A94F27-D5B4-4348-96A2-8D7A8221FBD1}" sibTransId="{5EDA6563-0664-4820-B23A-7833F8D08405}"/>
    <dgm:cxn modelId="{3AEC1B35-58D0-44D3-8718-00452CDE11F1}" type="presOf" srcId="{7B4157E5-5B9C-4C26-89E1-CD74320691B1}" destId="{BFB53EDD-F69F-46B5-B2FD-83427A733CBD}" srcOrd="0" destOrd="0" presId="urn:microsoft.com/office/officeart/2005/8/layout/hierarchy1"/>
    <dgm:cxn modelId="{F6A99771-0C72-4702-9F6D-88527E0D80D6}" type="presOf" srcId="{6C46EE82-5118-4970-B02F-6452EC5AA7A7}" destId="{6D8BAEAA-3B94-4BEC-BF00-A83560629463}" srcOrd="0" destOrd="0" presId="urn:microsoft.com/office/officeart/2005/8/layout/hierarchy1"/>
    <dgm:cxn modelId="{E1EA4B46-0831-46E6-AB60-D1FE2A7168D3}" srcId="{154DF1BC-EDB1-4567-ACF2-763F5E977AE3}" destId="{E551F958-7D12-488E-91EA-A41443F86471}" srcOrd="0" destOrd="0" parTransId="{198D0A4E-DFFC-49E0-B05C-B76C863B3643}" sibTransId="{6D048CED-785D-4A1C-894E-B26EFEF70E0D}"/>
    <dgm:cxn modelId="{FF6C8315-6128-4AB6-B248-57DB3F213A78}" srcId="{154DF1BC-EDB1-4567-ACF2-763F5E977AE3}" destId="{7B4157E5-5B9C-4C26-89E1-CD74320691B1}" srcOrd="1" destOrd="0" parTransId="{6C46EE82-5118-4970-B02F-6452EC5AA7A7}" sibTransId="{55A22B50-85B2-4431-A76E-3C4B6492D467}"/>
    <dgm:cxn modelId="{FC0CBD68-D98C-4456-9C8C-54D6DDF06A37}" type="presOf" srcId="{73845697-74E9-4A82-9CB6-F076E324CFA5}" destId="{F866DC78-C91B-4CD7-8D31-2444004560A2}" srcOrd="0" destOrd="0" presId="urn:microsoft.com/office/officeart/2005/8/layout/hierarchy1"/>
    <dgm:cxn modelId="{3C4E6583-FCBF-4F3D-A95A-96902E9BF1DC}" type="presOf" srcId="{198D0A4E-DFFC-49E0-B05C-B76C863B3643}" destId="{68981A5D-F6B3-4775-BE9E-89C775DF8EA5}" srcOrd="0" destOrd="0" presId="urn:microsoft.com/office/officeart/2005/8/layout/hierarchy1"/>
    <dgm:cxn modelId="{CC6424C6-618B-45D3-9127-43C75449838B}" type="presOf" srcId="{154DF1BC-EDB1-4567-ACF2-763F5E977AE3}" destId="{53DF7F2B-CF80-4007-A166-4D096E50D82A}" srcOrd="0" destOrd="0" presId="urn:microsoft.com/office/officeart/2005/8/layout/hierarchy1"/>
    <dgm:cxn modelId="{BE2EED2F-6B30-40C3-B70A-355CD3816593}" type="presParOf" srcId="{F866DC78-C91B-4CD7-8D31-2444004560A2}" destId="{241C4E9E-0E46-46F8-8720-6DB05AB07623}" srcOrd="0" destOrd="0" presId="urn:microsoft.com/office/officeart/2005/8/layout/hierarchy1"/>
    <dgm:cxn modelId="{4AEEBC95-1FF9-4C4C-BA09-C555F24244AF}" type="presParOf" srcId="{241C4E9E-0E46-46F8-8720-6DB05AB07623}" destId="{3AC706E3-386E-46B3-96AE-8EDDD6D25302}" srcOrd="0" destOrd="0" presId="urn:microsoft.com/office/officeart/2005/8/layout/hierarchy1"/>
    <dgm:cxn modelId="{A2555CE6-A6B6-4410-8914-CAEB4072A2F6}" type="presParOf" srcId="{3AC706E3-386E-46B3-96AE-8EDDD6D25302}" destId="{C0D14A5A-2F17-4F8F-AC37-75B4E8054B66}" srcOrd="0" destOrd="0" presId="urn:microsoft.com/office/officeart/2005/8/layout/hierarchy1"/>
    <dgm:cxn modelId="{A8ED0BFF-9ED0-4693-ABEC-E1370D3F65CB}" type="presParOf" srcId="{3AC706E3-386E-46B3-96AE-8EDDD6D25302}" destId="{53DF7F2B-CF80-4007-A166-4D096E50D82A}" srcOrd="1" destOrd="0" presId="urn:microsoft.com/office/officeart/2005/8/layout/hierarchy1"/>
    <dgm:cxn modelId="{52E1F159-1A62-426D-9DED-EF0B988C701F}" type="presParOf" srcId="{241C4E9E-0E46-46F8-8720-6DB05AB07623}" destId="{32E539B9-6E10-482D-93F8-07A311ED55EE}" srcOrd="1" destOrd="0" presId="urn:microsoft.com/office/officeart/2005/8/layout/hierarchy1"/>
    <dgm:cxn modelId="{8CEFF6E9-3A7F-4373-AEFE-2C8E6DB3675A}" type="presParOf" srcId="{32E539B9-6E10-482D-93F8-07A311ED55EE}" destId="{68981A5D-F6B3-4775-BE9E-89C775DF8EA5}" srcOrd="0" destOrd="0" presId="urn:microsoft.com/office/officeart/2005/8/layout/hierarchy1"/>
    <dgm:cxn modelId="{818A036A-2541-4EC7-88E3-A53143236445}" type="presParOf" srcId="{32E539B9-6E10-482D-93F8-07A311ED55EE}" destId="{6B9BE166-41D2-4AB9-8420-89B4F6AF42DE}" srcOrd="1" destOrd="0" presId="urn:microsoft.com/office/officeart/2005/8/layout/hierarchy1"/>
    <dgm:cxn modelId="{0D7FF1AE-FA45-4D5C-BCB4-5D6F381311E1}" type="presParOf" srcId="{6B9BE166-41D2-4AB9-8420-89B4F6AF42DE}" destId="{2ED7EF03-B77F-4905-A99F-3404CF4175EA}" srcOrd="0" destOrd="0" presId="urn:microsoft.com/office/officeart/2005/8/layout/hierarchy1"/>
    <dgm:cxn modelId="{2090A301-589D-45CE-AECD-8480B7A33A64}" type="presParOf" srcId="{2ED7EF03-B77F-4905-A99F-3404CF4175EA}" destId="{FB029515-ABE3-4E9F-8DF1-FD2B97A9628F}" srcOrd="0" destOrd="0" presId="urn:microsoft.com/office/officeart/2005/8/layout/hierarchy1"/>
    <dgm:cxn modelId="{86EDF1F6-A4B0-4163-A291-180560EFD9D0}" type="presParOf" srcId="{2ED7EF03-B77F-4905-A99F-3404CF4175EA}" destId="{A13EA9D1-1DCC-4219-B248-A219DCC900E1}" srcOrd="1" destOrd="0" presId="urn:microsoft.com/office/officeart/2005/8/layout/hierarchy1"/>
    <dgm:cxn modelId="{935A2673-1C3B-4B79-AB01-014A5C5BE66E}" type="presParOf" srcId="{6B9BE166-41D2-4AB9-8420-89B4F6AF42DE}" destId="{6B69B396-1738-49DE-B306-CA583974A398}" srcOrd="1" destOrd="0" presId="urn:microsoft.com/office/officeart/2005/8/layout/hierarchy1"/>
    <dgm:cxn modelId="{DBD09667-A48A-4AF6-B319-C8031436FBEF}" type="presParOf" srcId="{32E539B9-6E10-482D-93F8-07A311ED55EE}" destId="{6D8BAEAA-3B94-4BEC-BF00-A83560629463}" srcOrd="2" destOrd="0" presId="urn:microsoft.com/office/officeart/2005/8/layout/hierarchy1"/>
    <dgm:cxn modelId="{77BCFFF8-D3E8-4688-9E2A-F928320F5B2E}" type="presParOf" srcId="{32E539B9-6E10-482D-93F8-07A311ED55EE}" destId="{47BE5283-5E1F-4390-87F1-8F67353CE014}" srcOrd="3" destOrd="0" presId="urn:microsoft.com/office/officeart/2005/8/layout/hierarchy1"/>
    <dgm:cxn modelId="{D5125ADE-DA37-45CA-8776-C6F71C890538}" type="presParOf" srcId="{47BE5283-5E1F-4390-87F1-8F67353CE014}" destId="{E3E6262D-E399-4858-B5C3-58EB13174A46}" srcOrd="0" destOrd="0" presId="urn:microsoft.com/office/officeart/2005/8/layout/hierarchy1"/>
    <dgm:cxn modelId="{E2ECFDBF-0673-4D5A-A06C-5A53449772E4}" type="presParOf" srcId="{E3E6262D-E399-4858-B5C3-58EB13174A46}" destId="{9E87EF54-F244-4BB7-98D0-DBFD772A682F}" srcOrd="0" destOrd="0" presId="urn:microsoft.com/office/officeart/2005/8/layout/hierarchy1"/>
    <dgm:cxn modelId="{554A062F-617B-4C18-A4DE-F83A0BE8640A}" type="presParOf" srcId="{E3E6262D-E399-4858-B5C3-58EB13174A46}" destId="{BFB53EDD-F69F-46B5-B2FD-83427A733CBD}" srcOrd="1" destOrd="0" presId="urn:microsoft.com/office/officeart/2005/8/layout/hierarchy1"/>
    <dgm:cxn modelId="{F704B0D8-8EBD-4C9A-9064-822CE46E9226}" type="presParOf" srcId="{47BE5283-5E1F-4390-87F1-8F67353CE014}" destId="{86498C02-EBEF-493A-B5DF-EE9D46152B78}" srcOrd="1" destOrd="0" presId="urn:microsoft.com/office/officeart/2005/8/layout/hierarchy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BD3A32-D4AB-47DE-9DC6-DAF89D0621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3C2B3-FC8C-45FA-8764-A49A25C46DB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u-HU" sz="4400" b="1" dirty="0" smtClean="0"/>
            <a:t>Fotoszintézis -meghatározás</a:t>
          </a:r>
          <a:r>
            <a:rPr lang="en-US" sz="2700" dirty="0" smtClean="0"/>
            <a:t/>
          </a:r>
          <a:br>
            <a:rPr lang="en-US" sz="2700" dirty="0" smtClean="0"/>
          </a:br>
          <a:endParaRPr lang="en-US" sz="2700" dirty="0"/>
        </a:p>
      </dgm:t>
    </dgm:pt>
    <dgm:pt modelId="{5A9D12FE-F49F-4677-814E-D121197B7AFE}" type="parTrans" cxnId="{75392625-406E-4CDE-8940-1E6FFAB45D82}">
      <dgm:prSet/>
      <dgm:spPr/>
      <dgm:t>
        <a:bodyPr/>
        <a:lstStyle/>
        <a:p>
          <a:endParaRPr lang="en-US"/>
        </a:p>
      </dgm:t>
    </dgm:pt>
    <dgm:pt modelId="{E2489524-4A6C-4FF7-90ED-7C30DA8E6074}" type="sibTrans" cxnId="{75392625-406E-4CDE-8940-1E6FFAB45D82}">
      <dgm:prSet/>
      <dgm:spPr/>
      <dgm:t>
        <a:bodyPr/>
        <a:lstStyle/>
        <a:p>
          <a:endParaRPr lang="en-US"/>
        </a:p>
      </dgm:t>
    </dgm:pt>
    <dgm:pt modelId="{4A762A85-8AF3-4FD4-ADD2-C0CCA1F0D6E5}" type="pres">
      <dgm:prSet presAssocID="{AEBD3A32-D4AB-47DE-9DC6-DAF89D0621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7E4C2-DCBF-4A52-B7BF-CB7C8529EC47}" type="pres">
      <dgm:prSet presAssocID="{7BF3C2B3-FC8C-45FA-8764-A49A25C46DB7}" presName="circle1" presStyleLbl="node1" presStyleIdx="0" presStyleCnt="1"/>
      <dgm:spPr/>
    </dgm:pt>
    <dgm:pt modelId="{79FDC1EC-2CFC-4E1E-B860-9B6EA15CBB4A}" type="pres">
      <dgm:prSet presAssocID="{7BF3C2B3-FC8C-45FA-8764-A49A25C46DB7}" presName="space" presStyleCnt="0"/>
      <dgm:spPr/>
    </dgm:pt>
    <dgm:pt modelId="{BA959ECF-2A84-49A3-9E76-48B77F7830B0}" type="pres">
      <dgm:prSet presAssocID="{7BF3C2B3-FC8C-45FA-8764-A49A25C46DB7}" presName="rect1" presStyleLbl="alignAcc1" presStyleIdx="0" presStyleCnt="1" custLinFactNeighborX="389" custLinFactNeighborY="-7692"/>
      <dgm:spPr/>
      <dgm:t>
        <a:bodyPr/>
        <a:lstStyle/>
        <a:p>
          <a:endParaRPr lang="en-US"/>
        </a:p>
      </dgm:t>
    </dgm:pt>
    <dgm:pt modelId="{80B7AE77-3FED-4ED8-BD32-925C2196C503}" type="pres">
      <dgm:prSet presAssocID="{7BF3C2B3-FC8C-45FA-8764-A49A25C46DB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92625-406E-4CDE-8940-1E6FFAB45D82}" srcId="{AEBD3A32-D4AB-47DE-9DC6-DAF89D06217F}" destId="{7BF3C2B3-FC8C-45FA-8764-A49A25C46DB7}" srcOrd="0" destOrd="0" parTransId="{5A9D12FE-F49F-4677-814E-D121197B7AFE}" sibTransId="{E2489524-4A6C-4FF7-90ED-7C30DA8E6074}"/>
    <dgm:cxn modelId="{7D9560DE-7FFA-4767-825F-89CAA35E2C2F}" type="presOf" srcId="{AEBD3A32-D4AB-47DE-9DC6-DAF89D06217F}" destId="{4A762A85-8AF3-4FD4-ADD2-C0CCA1F0D6E5}" srcOrd="0" destOrd="0" presId="urn:microsoft.com/office/officeart/2005/8/layout/target3"/>
    <dgm:cxn modelId="{74D886F7-EEE1-49D2-992F-E383F5D5228D}" type="presOf" srcId="{7BF3C2B3-FC8C-45FA-8764-A49A25C46DB7}" destId="{80B7AE77-3FED-4ED8-BD32-925C2196C503}" srcOrd="1" destOrd="0" presId="urn:microsoft.com/office/officeart/2005/8/layout/target3"/>
    <dgm:cxn modelId="{B1AC0D76-E964-466F-BD34-B8EDB04191A7}" type="presOf" srcId="{7BF3C2B3-FC8C-45FA-8764-A49A25C46DB7}" destId="{BA959ECF-2A84-49A3-9E76-48B77F7830B0}" srcOrd="0" destOrd="0" presId="urn:microsoft.com/office/officeart/2005/8/layout/target3"/>
    <dgm:cxn modelId="{0D9F89EF-943B-480B-8AFC-9E6097E91F80}" type="presParOf" srcId="{4A762A85-8AF3-4FD4-ADD2-C0CCA1F0D6E5}" destId="{0067E4C2-DCBF-4A52-B7BF-CB7C8529EC47}" srcOrd="0" destOrd="0" presId="urn:microsoft.com/office/officeart/2005/8/layout/target3"/>
    <dgm:cxn modelId="{ECC5D15E-ED47-43EF-9261-DD44A896A563}" type="presParOf" srcId="{4A762A85-8AF3-4FD4-ADD2-C0CCA1F0D6E5}" destId="{79FDC1EC-2CFC-4E1E-B860-9B6EA15CBB4A}" srcOrd="1" destOrd="0" presId="urn:microsoft.com/office/officeart/2005/8/layout/target3"/>
    <dgm:cxn modelId="{4FAA0F4E-066C-47B3-AD52-F1A7779373DF}" type="presParOf" srcId="{4A762A85-8AF3-4FD4-ADD2-C0CCA1F0D6E5}" destId="{BA959ECF-2A84-49A3-9E76-48B77F7830B0}" srcOrd="2" destOrd="0" presId="urn:microsoft.com/office/officeart/2005/8/layout/target3"/>
    <dgm:cxn modelId="{0C12C2AA-AF63-41CC-967F-BDF51A0B66ED}" type="presParOf" srcId="{4A762A85-8AF3-4FD4-ADD2-C0CCA1F0D6E5}" destId="{80B7AE77-3FED-4ED8-BD32-925C2196C503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F914BF-3C79-4A61-A9E1-18FA289F2E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15452-1C4C-4E21-AD3F-D64C08BD02B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u-HU" sz="4800" dirty="0" smtClean="0"/>
            <a:t>Fotoszintézist végeznek</a:t>
          </a:r>
          <a:endParaRPr lang="en-US" sz="4800" dirty="0"/>
        </a:p>
      </dgm:t>
    </dgm:pt>
    <dgm:pt modelId="{0B37601C-EABE-452F-887D-465965EF80EB}" type="parTrans" cxnId="{79175E70-8424-4736-A6E6-7125EA89DAD7}">
      <dgm:prSet/>
      <dgm:spPr/>
      <dgm:t>
        <a:bodyPr/>
        <a:lstStyle/>
        <a:p>
          <a:endParaRPr lang="en-US"/>
        </a:p>
      </dgm:t>
    </dgm:pt>
    <dgm:pt modelId="{A7EE3EE7-8F3B-4A23-9961-325A5F0B4AA6}" type="sibTrans" cxnId="{79175E70-8424-4736-A6E6-7125EA89DAD7}">
      <dgm:prSet/>
      <dgm:spPr/>
      <dgm:t>
        <a:bodyPr/>
        <a:lstStyle/>
        <a:p>
          <a:endParaRPr lang="en-US"/>
        </a:p>
      </dgm:t>
    </dgm:pt>
    <dgm:pt modelId="{1BCE4900-2795-4E82-A780-1E1E236919A3}" type="pres">
      <dgm:prSet presAssocID="{6BF914BF-3C79-4A61-A9E1-18FA289F2E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38892-044C-4F36-93B4-5A2740E1FDBF}" type="pres">
      <dgm:prSet presAssocID="{ACC15452-1C4C-4E21-AD3F-D64C08BD02B5}" presName="circle1" presStyleLbl="node1" presStyleIdx="0" presStyleCnt="1"/>
      <dgm:spPr/>
    </dgm:pt>
    <dgm:pt modelId="{EFFD2AD1-5F54-4A2F-9A81-5F6DACEAE292}" type="pres">
      <dgm:prSet presAssocID="{ACC15452-1C4C-4E21-AD3F-D64C08BD02B5}" presName="space" presStyleCnt="0"/>
      <dgm:spPr/>
    </dgm:pt>
    <dgm:pt modelId="{F1B69707-4FC3-4342-97DD-2EFF14BB14EA}" type="pres">
      <dgm:prSet presAssocID="{ACC15452-1C4C-4E21-AD3F-D64C08BD02B5}" presName="rect1" presStyleLbl="alignAcc1" presStyleIdx="0" presStyleCnt="1"/>
      <dgm:spPr/>
      <dgm:t>
        <a:bodyPr/>
        <a:lstStyle/>
        <a:p>
          <a:endParaRPr lang="en-US"/>
        </a:p>
      </dgm:t>
    </dgm:pt>
    <dgm:pt modelId="{173BACA4-A45B-4F97-B1F9-67D65CDEC6F8}" type="pres">
      <dgm:prSet presAssocID="{ACC15452-1C4C-4E21-AD3F-D64C08BD02B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FAF5-BF57-4FD4-AA32-1C418FC4C5B1}" type="presOf" srcId="{ACC15452-1C4C-4E21-AD3F-D64C08BD02B5}" destId="{173BACA4-A45B-4F97-B1F9-67D65CDEC6F8}" srcOrd="1" destOrd="0" presId="urn:microsoft.com/office/officeart/2005/8/layout/target3"/>
    <dgm:cxn modelId="{E6EA4AB1-00F9-4634-88AF-B1B3FA06C776}" type="presOf" srcId="{6BF914BF-3C79-4A61-A9E1-18FA289F2ED0}" destId="{1BCE4900-2795-4E82-A780-1E1E236919A3}" srcOrd="0" destOrd="0" presId="urn:microsoft.com/office/officeart/2005/8/layout/target3"/>
    <dgm:cxn modelId="{95A46A52-AB2A-411A-A643-BD634F55B032}" type="presOf" srcId="{ACC15452-1C4C-4E21-AD3F-D64C08BD02B5}" destId="{F1B69707-4FC3-4342-97DD-2EFF14BB14EA}" srcOrd="0" destOrd="0" presId="urn:microsoft.com/office/officeart/2005/8/layout/target3"/>
    <dgm:cxn modelId="{79175E70-8424-4736-A6E6-7125EA89DAD7}" srcId="{6BF914BF-3C79-4A61-A9E1-18FA289F2ED0}" destId="{ACC15452-1C4C-4E21-AD3F-D64C08BD02B5}" srcOrd="0" destOrd="0" parTransId="{0B37601C-EABE-452F-887D-465965EF80EB}" sibTransId="{A7EE3EE7-8F3B-4A23-9961-325A5F0B4AA6}"/>
    <dgm:cxn modelId="{5186751F-DCE4-44A5-B5D7-71F7081C00C7}" type="presParOf" srcId="{1BCE4900-2795-4E82-A780-1E1E236919A3}" destId="{FC438892-044C-4F36-93B4-5A2740E1FDBF}" srcOrd="0" destOrd="0" presId="urn:microsoft.com/office/officeart/2005/8/layout/target3"/>
    <dgm:cxn modelId="{DF97A86C-6AF9-4E82-983C-428F4FBD303A}" type="presParOf" srcId="{1BCE4900-2795-4E82-A780-1E1E236919A3}" destId="{EFFD2AD1-5F54-4A2F-9A81-5F6DACEAE292}" srcOrd="1" destOrd="0" presId="urn:microsoft.com/office/officeart/2005/8/layout/target3"/>
    <dgm:cxn modelId="{9251109A-981A-4694-B534-3600BCDB0C51}" type="presParOf" srcId="{1BCE4900-2795-4E82-A780-1E1E236919A3}" destId="{F1B69707-4FC3-4342-97DD-2EFF14BB14EA}" srcOrd="2" destOrd="0" presId="urn:microsoft.com/office/officeart/2005/8/layout/target3"/>
    <dgm:cxn modelId="{32FFAED7-E5DB-4666-8B3C-54311EF25ED6}" type="presParOf" srcId="{1BCE4900-2795-4E82-A780-1E1E236919A3}" destId="{173BACA4-A45B-4F97-B1F9-67D65CDEC6F8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2933-3BE9-409D-8CD1-A8F6568C9633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B0523-5C2E-4163-82B1-AD48AD74D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B566-BBDB-4442-A3A7-58DB7071B8EC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B566-BBDB-4442-A3A7-58DB7071B8EC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097283" y="2556513"/>
            <a:ext cx="12435840" cy="1764030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16972281" y="396240"/>
            <a:ext cx="5265421" cy="8425816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1" y="914400"/>
            <a:ext cx="1267968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341124" y="2834642"/>
            <a:ext cx="6032501" cy="446913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617465" y="2834642"/>
            <a:ext cx="6032499" cy="446913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3901444" y="7498080"/>
            <a:ext cx="3408680" cy="56959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265920" y="7498080"/>
            <a:ext cx="4635502" cy="56959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4624" y="7490460"/>
            <a:ext cx="939800" cy="5867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B0DE-B5A6-43C4-AD50-A6BC3E7829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55703" y="5288283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55703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170942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31523" y="329566"/>
            <a:ext cx="13167361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31523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731523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67664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867664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2867664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731523" y="329566"/>
            <a:ext cx="13167361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31523" y="1920240"/>
            <a:ext cx="13167361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7C3B-38F4-4FE7-BC81-1BEF8C9ECA0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998723" y="7627623"/>
            <a:ext cx="4632961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485123" y="7627623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C72F-1461-4977-ABE2-9A5EF31A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5" Type="http://schemas.openxmlformats.org/officeDocument/2006/relationships/diagramColors" Target="../diagrams/colors25.xml"/><Relationship Id="rId10" Type="http://schemas.openxmlformats.org/officeDocument/2006/relationships/hyperlink" Target="https://www.origo.hu/tudomany/20170301-3-77-milliard-eves-fossziliakra-bukkantak-kanadaban.html" TargetMode="External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Data" Target="../diagrams/data27.xml"/><Relationship Id="rId7" Type="http://schemas.openxmlformats.org/officeDocument/2006/relationships/diagramData" Target="../diagrams/data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10" Type="http://schemas.openxmlformats.org/officeDocument/2006/relationships/diagramColors" Target="../diagrams/colors28.xml"/><Relationship Id="rId4" Type="http://schemas.openxmlformats.org/officeDocument/2006/relationships/diagramLayout" Target="../diagrams/layout27.xml"/><Relationship Id="rId9" Type="http://schemas.openxmlformats.org/officeDocument/2006/relationships/diagramQuickStyle" Target="../diagrams/quickStyl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0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diagramLayout" Target="../diagrams/layout31.xml"/><Relationship Id="rId7" Type="http://schemas.openxmlformats.org/officeDocument/2006/relationships/diagramLayout" Target="../diagrams/layout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openxmlformats.org/officeDocument/2006/relationships/diagramColors" Target="../diagrams/colors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diagramLayout" Target="../diagrams/layout34.xml"/><Relationship Id="rId7" Type="http://schemas.openxmlformats.org/officeDocument/2006/relationships/diagramLayout" Target="../diagrams/layout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5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diagramColors" Target="../diagrams/colors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7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omogramă 5"/>
          <p:cNvGraphicFramePr/>
          <p:nvPr/>
        </p:nvGraphicFramePr>
        <p:xfrm>
          <a:off x="1752599" y="1371601"/>
          <a:ext cx="11049001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Nomogramă 6"/>
          <p:cNvGraphicFramePr/>
          <p:nvPr/>
        </p:nvGraphicFramePr>
        <p:xfrm>
          <a:off x="2194560" y="3733800"/>
          <a:ext cx="10241281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asetăText 3"/>
          <p:cNvSpPr txBox="1"/>
          <p:nvPr/>
        </p:nvSpPr>
        <p:spPr>
          <a:xfrm>
            <a:off x="1752600" y="5715000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i="1" dirty="0" smtClean="0">
                <a:solidFill>
                  <a:schemeClr val="accent2">
                    <a:lumMod val="75000"/>
                  </a:schemeClr>
                </a:solidFill>
              </a:rPr>
              <a:t>Okos-Rigó Hajnal - Bánffyhunyadi Octavian Goga Elméleti Líceum</a:t>
            </a:r>
            <a:endParaRPr lang="en-US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Nomogramă 8"/>
          <p:cNvGraphicFramePr/>
          <p:nvPr/>
        </p:nvGraphicFramePr>
        <p:xfrm>
          <a:off x="2590800" y="1524000"/>
          <a:ext cx="50292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ubstituent conținut 7" descr="2mkb1y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37275" y="2819399"/>
            <a:ext cx="7343775" cy="3401219"/>
          </a:xfrm>
        </p:spPr>
      </p:pic>
      <p:graphicFrame>
        <p:nvGraphicFramePr>
          <p:cNvPr id="10" name="Nomogramă 9"/>
          <p:cNvGraphicFramePr/>
          <p:nvPr/>
        </p:nvGraphicFramePr>
        <p:xfrm>
          <a:off x="1752600" y="3048000"/>
          <a:ext cx="4800602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omogramă 7"/>
          <p:cNvGraphicFramePr/>
          <p:nvPr/>
        </p:nvGraphicFramePr>
        <p:xfrm>
          <a:off x="1600200" y="1371600"/>
          <a:ext cx="10393679" cy="104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ubstituent conținut 4" descr="0010_1A_Book_01_Novenyelettan.pn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676399" y="3200400"/>
            <a:ext cx="4419603" cy="3733800"/>
          </a:xfrm>
        </p:spPr>
      </p:pic>
      <p:graphicFrame>
        <p:nvGraphicFramePr>
          <p:cNvPr id="7" name="Substituent conținut 6"/>
          <p:cNvGraphicFramePr>
            <a:graphicFrameLocks noGrp="1"/>
          </p:cNvGraphicFramePr>
          <p:nvPr>
            <p:ph sz="half" idx="2"/>
          </p:nvPr>
        </p:nvGraphicFramePr>
        <p:xfrm>
          <a:off x="6553203" y="2305051"/>
          <a:ext cx="6400797" cy="447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reptunghi 5"/>
          <p:cNvSpPr/>
          <p:nvPr/>
        </p:nvSpPr>
        <p:spPr>
          <a:xfrm>
            <a:off x="2209800" y="2971800"/>
            <a:ext cx="411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https://regi.tankonyvtar.hu/hu/tartalom/tamop425/0010_1A_Book_01_Novenyelettan/ch03.html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114800" y="2667000"/>
            <a:ext cx="6223000" cy="9505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 smtClean="0"/>
              <a:t>I. FÉNYSZAKASZ</a:t>
            </a:r>
            <a:endParaRPr lang="hu-HU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67200" y="5638800"/>
            <a:ext cx="62230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 smtClean="0"/>
              <a:t>II.SÖTÉTSZAKASZ</a:t>
            </a:r>
            <a:endParaRPr lang="hu-HU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029200" y="4419600"/>
            <a:ext cx="1150621" cy="51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ATP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229600" y="4343400"/>
            <a:ext cx="1610360" cy="51816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NADPH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334000" y="3657600"/>
            <a:ext cx="551181" cy="691516"/>
          </a:xfrm>
          <a:prstGeom prst="downArrow">
            <a:avLst>
              <a:gd name="adj1" fmla="val 50000"/>
              <a:gd name="adj2" fmla="val 418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334000" y="4953000"/>
            <a:ext cx="551181" cy="691514"/>
          </a:xfrm>
          <a:prstGeom prst="downArrow">
            <a:avLst>
              <a:gd name="adj1" fmla="val 50000"/>
              <a:gd name="adj2" fmla="val 418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8686800" y="3581400"/>
            <a:ext cx="551181" cy="691516"/>
          </a:xfrm>
          <a:prstGeom prst="downArrow">
            <a:avLst>
              <a:gd name="adj1" fmla="val 50000"/>
              <a:gd name="adj2" fmla="val 418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8686800" y="4876800"/>
            <a:ext cx="551181" cy="691514"/>
          </a:xfrm>
          <a:prstGeom prst="downArrow">
            <a:avLst>
              <a:gd name="adj1" fmla="val 50000"/>
              <a:gd name="adj2" fmla="val 418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5400000">
            <a:off x="3419159" y="3081338"/>
            <a:ext cx="413384" cy="922021"/>
          </a:xfrm>
          <a:prstGeom prst="downArrow">
            <a:avLst>
              <a:gd name="adj1" fmla="val 50000"/>
              <a:gd name="adj2" fmla="val 4182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5400000">
            <a:off x="3530918" y="5689282"/>
            <a:ext cx="413386" cy="922021"/>
          </a:xfrm>
          <a:prstGeom prst="downArrow">
            <a:avLst>
              <a:gd name="adj1" fmla="val 50000"/>
              <a:gd name="adj2" fmla="val 418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014222" y="3249930"/>
            <a:ext cx="1150619" cy="518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FÉNY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057400" y="5791200"/>
            <a:ext cx="1150619" cy="51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CO</a:t>
            </a:r>
            <a:r>
              <a:rPr lang="hu-HU" baseline="-25000" dirty="0"/>
              <a:t>2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1000742" y="4632960"/>
            <a:ext cx="1498600" cy="779146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/>
              <a:t>ADP</a:t>
            </a:r>
          </a:p>
          <a:p>
            <a:pPr algn="ctr"/>
            <a:r>
              <a:rPr lang="hu-HU"/>
              <a:t>NADP</a:t>
            </a:r>
            <a:r>
              <a:rPr lang="hu-HU" baseline="30000"/>
              <a:t>+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10783444" flipV="1">
            <a:off x="10309862" y="3248026"/>
            <a:ext cx="1506219" cy="1383030"/>
          </a:xfrm>
          <a:custGeom>
            <a:avLst/>
            <a:gdLst>
              <a:gd name="T0" fmla="*/ 730490 w 21600"/>
              <a:gd name="T1" fmla="*/ 0 h 21600"/>
              <a:gd name="T2" fmla="*/ 730490 w 21600"/>
              <a:gd name="T3" fmla="*/ 648722 h 21600"/>
              <a:gd name="T4" fmla="*/ 71999 w 21600"/>
              <a:gd name="T5" fmla="*/ 1152525 h 21600"/>
              <a:gd name="T6" fmla="*/ 941387 w 21600"/>
              <a:gd name="T7" fmla="*/ 3243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63 h 21600"/>
              <a:gd name="T14" fmla="*/ 20314 w 21600"/>
              <a:gd name="T15" fmla="*/ 7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761" y="0"/>
                </a:lnTo>
                <a:lnTo>
                  <a:pt x="16761" y="4463"/>
                </a:lnTo>
                <a:lnTo>
                  <a:pt x="12427" y="4463"/>
                </a:lnTo>
                <a:cubicBezTo>
                  <a:pt x="5564" y="4463"/>
                  <a:pt x="0" y="7908"/>
                  <a:pt x="0" y="12158"/>
                </a:cubicBezTo>
                <a:lnTo>
                  <a:pt x="0" y="21600"/>
                </a:lnTo>
                <a:lnTo>
                  <a:pt x="3303" y="21600"/>
                </a:lnTo>
                <a:lnTo>
                  <a:pt x="3303" y="12158"/>
                </a:lnTo>
                <a:cubicBezTo>
                  <a:pt x="3303" y="9693"/>
                  <a:pt x="7388" y="7695"/>
                  <a:pt x="12427" y="7695"/>
                </a:cubicBezTo>
                <a:lnTo>
                  <a:pt x="16761" y="7695"/>
                </a:lnTo>
                <a:lnTo>
                  <a:pt x="16761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16166887" flipV="1">
            <a:off x="10667049" y="5053013"/>
            <a:ext cx="1129666" cy="1844040"/>
          </a:xfrm>
          <a:custGeom>
            <a:avLst/>
            <a:gdLst>
              <a:gd name="T0" fmla="*/ 730491 w 21600"/>
              <a:gd name="T1" fmla="*/ 0 h 21600"/>
              <a:gd name="T2" fmla="*/ 730491 w 21600"/>
              <a:gd name="T3" fmla="*/ 648722 h 21600"/>
              <a:gd name="T4" fmla="*/ 71999 w 21600"/>
              <a:gd name="T5" fmla="*/ 1152525 h 21600"/>
              <a:gd name="T6" fmla="*/ 941388 w 21600"/>
              <a:gd name="T7" fmla="*/ 3243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63 h 21600"/>
              <a:gd name="T14" fmla="*/ 20314 w 21600"/>
              <a:gd name="T15" fmla="*/ 7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761" y="0"/>
                </a:lnTo>
                <a:lnTo>
                  <a:pt x="16761" y="4463"/>
                </a:lnTo>
                <a:lnTo>
                  <a:pt x="12427" y="4463"/>
                </a:lnTo>
                <a:cubicBezTo>
                  <a:pt x="5564" y="4463"/>
                  <a:pt x="0" y="7908"/>
                  <a:pt x="0" y="12158"/>
                </a:cubicBezTo>
                <a:lnTo>
                  <a:pt x="0" y="21600"/>
                </a:lnTo>
                <a:lnTo>
                  <a:pt x="3303" y="21600"/>
                </a:lnTo>
                <a:lnTo>
                  <a:pt x="3303" y="12158"/>
                </a:lnTo>
                <a:cubicBezTo>
                  <a:pt x="3303" y="9693"/>
                  <a:pt x="7388" y="7695"/>
                  <a:pt x="12427" y="7695"/>
                </a:cubicBezTo>
                <a:lnTo>
                  <a:pt x="16761" y="7695"/>
                </a:lnTo>
                <a:lnTo>
                  <a:pt x="16761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086600" y="6248400"/>
            <a:ext cx="551181" cy="691514"/>
          </a:xfrm>
          <a:prstGeom prst="downArrow">
            <a:avLst>
              <a:gd name="adj1" fmla="val 50000"/>
              <a:gd name="adj2" fmla="val 4182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324600" y="7010400"/>
            <a:ext cx="2189480" cy="5181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C</a:t>
            </a:r>
            <a:r>
              <a:rPr lang="hu-HU" baseline="-25000" dirty="0"/>
              <a:t>6</a:t>
            </a:r>
            <a:r>
              <a:rPr lang="hu-HU" dirty="0"/>
              <a:t>H</a:t>
            </a:r>
            <a:r>
              <a:rPr lang="hu-HU" baseline="-25000" dirty="0"/>
              <a:t>12</a:t>
            </a:r>
            <a:r>
              <a:rPr lang="hu-HU" dirty="0"/>
              <a:t>O</a:t>
            </a:r>
            <a:r>
              <a:rPr lang="hu-HU" baseline="-25000" dirty="0"/>
              <a:t>6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334000" y="1981200"/>
            <a:ext cx="551179" cy="691514"/>
          </a:xfrm>
          <a:prstGeom prst="downArrow">
            <a:avLst>
              <a:gd name="adj1" fmla="val 50000"/>
              <a:gd name="adj2" fmla="val 4182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029200" y="1295400"/>
            <a:ext cx="1132841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H</a:t>
            </a:r>
            <a:r>
              <a:rPr lang="hu-HU" baseline="-25000" dirty="0"/>
              <a:t>2</a:t>
            </a:r>
            <a:r>
              <a:rPr lang="hu-HU" dirty="0"/>
              <a:t>O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8354062" y="1447800"/>
            <a:ext cx="1150619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hu-HU" dirty="0"/>
              <a:t>O</a:t>
            </a:r>
            <a:r>
              <a:rPr lang="hu-HU" baseline="-25000" dirty="0"/>
              <a:t>2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 flipV="1">
            <a:off x="8686800" y="1981200"/>
            <a:ext cx="551181" cy="691514"/>
          </a:xfrm>
          <a:prstGeom prst="downArrow">
            <a:avLst>
              <a:gd name="adj1" fmla="val 50000"/>
              <a:gd name="adj2" fmla="val 4182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omogramă 6"/>
          <p:cNvGraphicFramePr/>
          <p:nvPr/>
        </p:nvGraphicFramePr>
        <p:xfrm>
          <a:off x="1524000" y="1600200"/>
          <a:ext cx="1031748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Substituent conținut 7"/>
          <p:cNvGraphicFramePr>
            <a:graphicFrameLocks noGrp="1"/>
          </p:cNvGraphicFramePr>
          <p:nvPr>
            <p:ph idx="1"/>
          </p:nvPr>
        </p:nvGraphicFramePr>
        <p:xfrm>
          <a:off x="1828800" y="3505200"/>
          <a:ext cx="11125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omogramă 3"/>
          <p:cNvGraphicFramePr/>
          <p:nvPr/>
        </p:nvGraphicFramePr>
        <p:xfrm>
          <a:off x="2590800" y="1295400"/>
          <a:ext cx="9220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2438400" y="25146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omogramă 7"/>
          <p:cNvGraphicFramePr/>
          <p:nvPr/>
        </p:nvGraphicFramePr>
        <p:xfrm>
          <a:off x="1905000" y="1295400"/>
          <a:ext cx="6324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Nomogramă 10"/>
          <p:cNvGraphicFramePr/>
          <p:nvPr/>
        </p:nvGraphicFramePr>
        <p:xfrm>
          <a:off x="1828800" y="2362200"/>
          <a:ext cx="1097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667000" y="1447800"/>
          <a:ext cx="853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2514600"/>
          <a:ext cx="1104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38400" y="1295400"/>
          <a:ext cx="9525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52601" y="2438400"/>
          <a:ext cx="11125200" cy="491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/>
          <p:cNvSpPr/>
          <p:nvPr/>
        </p:nvSpPr>
        <p:spPr>
          <a:xfrm>
            <a:off x="4724400" y="4343400"/>
            <a:ext cx="5867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10"/>
              </a:rPr>
              <a:t>https://www.origo.hu/tudomany/20170301-3-77-milliard-eves-fossziliakra-bukkantak-kanadaban.html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Nomogramă 9"/>
          <p:cNvGraphicFramePr/>
          <p:nvPr/>
        </p:nvGraphicFramePr>
        <p:xfrm>
          <a:off x="1981200" y="1219200"/>
          <a:ext cx="994409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269" name="AutoShape 7"/>
          <p:cNvCxnSpPr>
            <a:cxnSpLocks noChangeShapeType="1"/>
            <a:endCxn id="62468" idx="1"/>
          </p:cNvCxnSpPr>
          <p:nvPr/>
        </p:nvCxnSpPr>
        <p:spPr bwMode="auto">
          <a:xfrm rot="10800000">
            <a:off x="571505" y="4206240"/>
            <a:ext cx="2539" cy="19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12" name="Substituent conținut 11"/>
          <p:cNvGraphicFramePr>
            <a:graphicFrameLocks noGrp="1"/>
          </p:cNvGraphicFramePr>
          <p:nvPr>
            <p:ph idx="1"/>
          </p:nvPr>
        </p:nvGraphicFramePr>
        <p:xfrm>
          <a:off x="1828800" y="4114800"/>
          <a:ext cx="10896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Dreptunghi 12"/>
          <p:cNvSpPr/>
          <p:nvPr/>
        </p:nvSpPr>
        <p:spPr>
          <a:xfrm>
            <a:off x="2209804" y="2286000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09803" y="2743200"/>
            <a:ext cx="98298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60425" indent="-860425" algn="ctr"/>
            <a:r>
              <a:rPr lang="hu-HU" sz="2800" b="1" dirty="0" smtClean="0"/>
              <a:t>A heterotróf táplálkozású élőlények más szervezetek szerves anyagait használják fel</a:t>
            </a:r>
            <a:r>
              <a:rPr lang="hu-HU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omogramă 6"/>
          <p:cNvGraphicFramePr/>
          <p:nvPr/>
        </p:nvGraphicFramePr>
        <p:xfrm>
          <a:off x="2362200" y="1524000"/>
          <a:ext cx="8610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stituent conținut 7"/>
          <p:cNvSpPr>
            <a:spLocks noGrp="1"/>
          </p:cNvSpPr>
          <p:nvPr>
            <p:ph sz="half" idx="1"/>
          </p:nvPr>
        </p:nvSpPr>
        <p:spPr>
          <a:xfrm>
            <a:off x="1981200" y="2667000"/>
            <a:ext cx="4419600" cy="4114800"/>
          </a:xfrm>
        </p:spPr>
        <p:txBody>
          <a:bodyPr>
            <a:normAutofit fontScale="55000" lnSpcReduction="20000"/>
          </a:bodyPr>
          <a:lstStyle/>
          <a:p>
            <a:r>
              <a:rPr lang="hu-HU" sz="3600" dirty="0" smtClean="0"/>
              <a:t>A szént , az elhalt élőlények anyagmaradványaiből veszik fel.</a:t>
            </a:r>
          </a:p>
          <a:p>
            <a:r>
              <a:rPr lang="hu-HU" sz="3600" dirty="0" smtClean="0"/>
              <a:t>Lebontják az állati és növényi eredetű szerves maradékot, szervetlen anyagokká alakítják</a:t>
            </a:r>
          </a:p>
          <a:p>
            <a:r>
              <a:rPr lang="hu-HU" sz="3600" dirty="0" smtClean="0"/>
              <a:t>Jelentőségük: - a környezet tisztítása</a:t>
            </a:r>
          </a:p>
          <a:p>
            <a:pPr>
              <a:buNone/>
            </a:pPr>
            <a:r>
              <a:rPr lang="hu-HU" sz="3600" dirty="0" smtClean="0"/>
              <a:t>	   - a növények tápanyagainak   a biztosítása</a:t>
            </a:r>
          </a:p>
          <a:p>
            <a:pPr>
              <a:buNone/>
            </a:pPr>
            <a:r>
              <a:rPr lang="hu-HU" sz="3600" dirty="0" smtClean="0"/>
              <a:t>	  - antibiotikumokat termelnek, egyes fajok eltávolítják a versenytársaikat. pl az ecsetpenész.</a:t>
            </a:r>
            <a:endParaRPr lang="en-US" sz="3600" dirty="0"/>
          </a:p>
        </p:txBody>
      </p:sp>
      <p:graphicFrame>
        <p:nvGraphicFramePr>
          <p:cNvPr id="6" name="Substituent conținut 5"/>
          <p:cNvGraphicFramePr>
            <a:graphicFrameLocks noGrp="1"/>
          </p:cNvGraphicFramePr>
          <p:nvPr>
            <p:ph sz="half" idx="2"/>
          </p:nvPr>
        </p:nvGraphicFramePr>
        <p:xfrm>
          <a:off x="6553200" y="2438400"/>
          <a:ext cx="6019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omogramă 4"/>
          <p:cNvGraphicFramePr/>
          <p:nvPr/>
        </p:nvGraphicFramePr>
        <p:xfrm>
          <a:off x="1676399" y="1600200"/>
          <a:ext cx="11125201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6172200" y="2895600"/>
          <a:ext cx="6629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3276600"/>
            <a:ext cx="4495800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Az élőlények növekedését és fejlődését a táplálkozási életműködés valósítja meg.</a:t>
            </a:r>
          </a:p>
          <a:p>
            <a:r>
              <a:rPr lang="hu-HU" sz="2800" dirty="0" smtClean="0"/>
              <a:t>Az élőlényeknek a szerves anyagok szintéziséhez szüksége van a víz és ásványi sók mellett, </a:t>
            </a:r>
            <a:r>
              <a:rPr lang="hu-HU" dirty="0" smtClean="0"/>
              <a:t>s</a:t>
            </a:r>
            <a:r>
              <a:rPr lang="hu-HU" sz="2800" dirty="0" smtClean="0"/>
              <a:t>zénre is</a:t>
            </a:r>
            <a:r>
              <a:rPr lang="hu-HU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omogramă 6"/>
          <p:cNvGraphicFramePr/>
          <p:nvPr/>
        </p:nvGraphicFramePr>
        <p:xfrm>
          <a:off x="2362200" y="1524000"/>
          <a:ext cx="8610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stituent conținut 7"/>
          <p:cNvSpPr>
            <a:spLocks noGrp="1"/>
          </p:cNvSpPr>
          <p:nvPr>
            <p:ph sz="half" idx="1"/>
          </p:nvPr>
        </p:nvSpPr>
        <p:spPr>
          <a:xfrm>
            <a:off x="1981200" y="2667000"/>
            <a:ext cx="4419600" cy="4114800"/>
          </a:xfrm>
        </p:spPr>
        <p:txBody>
          <a:bodyPr>
            <a:normAutofit fontScale="62500" lnSpcReduction="20000"/>
          </a:bodyPr>
          <a:lstStyle/>
          <a:p>
            <a:r>
              <a:rPr lang="hu-HU" sz="3600" dirty="0" smtClean="0"/>
              <a:t>A szerves anyagot</a:t>
            </a:r>
            <a:r>
              <a:rPr lang="en-US" sz="3600" dirty="0" smtClean="0"/>
              <a:t> </a:t>
            </a:r>
            <a:r>
              <a:rPr lang="hu-HU" sz="3600" dirty="0" smtClean="0"/>
              <a:t>(</a:t>
            </a:r>
            <a:r>
              <a:rPr lang="en-US" sz="3600" dirty="0" smtClean="0"/>
              <a:t> s</a:t>
            </a:r>
            <a:r>
              <a:rPr lang="hu-HU" sz="3600" dirty="0" smtClean="0"/>
              <a:t>zén) élő szervezetből vonják ki.</a:t>
            </a:r>
          </a:p>
          <a:p>
            <a:r>
              <a:rPr lang="hu-HU" sz="3600" dirty="0" smtClean="0"/>
              <a:t>Életmódjuk  az együttélés ellenséges formája.</a:t>
            </a:r>
          </a:p>
          <a:p>
            <a:r>
              <a:rPr lang="hu-HU" sz="3600" dirty="0" smtClean="0"/>
              <a:t>A gazdaszervezetre károsak,méreganyagokat  bocsájtanak ki vagy sérüléseket okoznak a gazdaélőlényben.</a:t>
            </a:r>
          </a:p>
          <a:p>
            <a:r>
              <a:rPr lang="hu-HU" sz="3600" dirty="0" smtClean="0"/>
              <a:t>A gazdaszervezet betegségtüneteket és sajátos védekezési reakciókat mutat.</a:t>
            </a:r>
            <a:endParaRPr lang="en-US" sz="3600" dirty="0"/>
          </a:p>
        </p:txBody>
      </p:sp>
      <p:graphicFrame>
        <p:nvGraphicFramePr>
          <p:cNvPr id="9" name="Substituent conținut 8"/>
          <p:cNvGraphicFramePr>
            <a:graphicFrameLocks noGrp="1"/>
          </p:cNvGraphicFramePr>
          <p:nvPr>
            <p:ph sz="half" idx="2"/>
          </p:nvPr>
        </p:nvGraphicFramePr>
        <p:xfrm>
          <a:off x="6248400" y="2362200"/>
          <a:ext cx="594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omogramă 6"/>
          <p:cNvGraphicFramePr/>
          <p:nvPr/>
        </p:nvGraphicFramePr>
        <p:xfrm>
          <a:off x="2362200" y="1524000"/>
          <a:ext cx="8610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Substituent conținut 17" descr="feher-fagyongy-egyedi-tea-termekoldal-galeria-1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2057400" y="2667001"/>
            <a:ext cx="4495800" cy="3124200"/>
          </a:xfrm>
        </p:spPr>
      </p:pic>
      <p:pic>
        <p:nvPicPr>
          <p:cNvPr id="25" name="Substituent conținut 24" descr="vénusz-légycsapója-nagyobb-kép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049429" y="2514600"/>
            <a:ext cx="5066371" cy="3352800"/>
          </a:xfrm>
        </p:spPr>
      </p:pic>
      <p:sp>
        <p:nvSpPr>
          <p:cNvPr id="20" name="CasetăText 19"/>
          <p:cNvSpPr txBox="1"/>
          <p:nvPr/>
        </p:nvSpPr>
        <p:spPr>
          <a:xfrm>
            <a:off x="1981200" y="5943600"/>
            <a:ext cx="4495800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/>
              <a:t>Félélősködő – Fagyöngy</a:t>
            </a:r>
          </a:p>
          <a:p>
            <a:r>
              <a:rPr lang="hu-HU" sz="2000" dirty="0" smtClean="0"/>
              <a:t>Fotoszintézist végez, de a vizet és ásványi anyagokat a hausztóriumok segítségével veszik fel.</a:t>
            </a:r>
            <a:endParaRPr lang="en-US" sz="2000" dirty="0"/>
          </a:p>
        </p:txBody>
      </p:sp>
      <p:sp>
        <p:nvSpPr>
          <p:cNvPr id="21" name="CasetăText 20"/>
          <p:cNvSpPr txBox="1"/>
          <p:nvPr/>
        </p:nvSpPr>
        <p:spPr>
          <a:xfrm>
            <a:off x="7391400" y="5943600"/>
            <a:ext cx="4419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r>
              <a:rPr lang="hu-HU" b="1" dirty="0" smtClean="0"/>
              <a:t>Húsevő – Vénusz légycsapója</a:t>
            </a:r>
          </a:p>
          <a:p>
            <a:r>
              <a:rPr lang="hu-HU" sz="1800" dirty="0" smtClean="0"/>
              <a:t>Ásványi sókban szegény környezetben élnek.</a:t>
            </a:r>
          </a:p>
          <a:p>
            <a:r>
              <a:rPr lang="hu-HU" sz="1800" dirty="0" smtClean="0"/>
              <a:t>Kisebb állatokat , főleg rovarokat emésztenek,  fotoszintézisre képeznek.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omogramă 6"/>
          <p:cNvGraphicFramePr/>
          <p:nvPr/>
        </p:nvGraphicFramePr>
        <p:xfrm>
          <a:off x="2362200" y="1524000"/>
          <a:ext cx="8610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stituent conținut 7"/>
          <p:cNvSpPr>
            <a:spLocks noGrp="1"/>
          </p:cNvSpPr>
          <p:nvPr>
            <p:ph sz="half" idx="1"/>
          </p:nvPr>
        </p:nvSpPr>
        <p:spPr>
          <a:xfrm>
            <a:off x="1676400" y="2667000"/>
            <a:ext cx="4724400" cy="41148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hu-HU" sz="2800" b="1" dirty="0" smtClean="0"/>
              <a:t>Két faj közötti kölcsönösen </a:t>
            </a:r>
          </a:p>
          <a:p>
            <a:pPr>
              <a:buNone/>
            </a:pPr>
            <a:r>
              <a:rPr lang="hu-HU" sz="2800" b="1" dirty="0" smtClean="0"/>
              <a:t>előnyös , leggyakoribb táplálkozási kapcsolat</a:t>
            </a:r>
            <a:r>
              <a:rPr lang="hu-HU" sz="4400" dirty="0" smtClean="0"/>
              <a:t>.</a:t>
            </a:r>
            <a:endParaRPr lang="en-US" sz="4400" dirty="0"/>
          </a:p>
        </p:txBody>
      </p:sp>
      <p:graphicFrame>
        <p:nvGraphicFramePr>
          <p:cNvPr id="6" name="Substituent conținut 5"/>
          <p:cNvGraphicFramePr>
            <a:graphicFrameLocks noGrp="1"/>
          </p:cNvGraphicFramePr>
          <p:nvPr>
            <p:ph sz="half" idx="2"/>
          </p:nvPr>
        </p:nvGraphicFramePr>
        <p:xfrm>
          <a:off x="5562600" y="2362200"/>
          <a:ext cx="7086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omogramă 7"/>
          <p:cNvGraphicFramePr/>
          <p:nvPr/>
        </p:nvGraphicFramePr>
        <p:xfrm>
          <a:off x="1752600" y="1219200"/>
          <a:ext cx="4572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2286000"/>
          <a:ext cx="11201400" cy="50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omogramă 3"/>
          <p:cNvGraphicFramePr/>
          <p:nvPr/>
        </p:nvGraphicFramePr>
        <p:xfrm>
          <a:off x="1743036" y="1971660"/>
          <a:ext cx="4352964" cy="84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52774A3-4F42-4284-BCB7-5847DC9D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598" y="3114668"/>
            <a:ext cx="11215766" cy="38576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táplálkozás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élőlények</a:t>
            </a:r>
            <a:r>
              <a:rPr lang="en-US" dirty="0" smtClean="0"/>
              <a:t> </a:t>
            </a: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 smtClean="0"/>
              <a:t>életműködéseinek</a:t>
            </a:r>
            <a:r>
              <a:rPr lang="en-US" dirty="0" smtClean="0"/>
              <a:t> </a:t>
            </a:r>
            <a:r>
              <a:rPr lang="en-US" dirty="0" err="1" smtClean="0"/>
              <a:t>egyike</a:t>
            </a:r>
            <a:r>
              <a:rPr lang="en-US" dirty="0" smtClean="0"/>
              <a:t>. A </a:t>
            </a:r>
            <a:r>
              <a:rPr lang="en-US" dirty="0" err="1" smtClean="0"/>
              <a:t>szénforrás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hu-HU" dirty="0" smtClean="0"/>
              <a:t> </a:t>
            </a:r>
            <a:r>
              <a:rPr lang="en-US" dirty="0" err="1" smtClean="0"/>
              <a:t>táplálkozási</a:t>
            </a:r>
            <a:r>
              <a:rPr lang="en-US" dirty="0" smtClean="0"/>
              <a:t> </a:t>
            </a:r>
            <a:r>
              <a:rPr lang="en-US" dirty="0" err="1" smtClean="0"/>
              <a:t>típus</a:t>
            </a:r>
            <a:r>
              <a:rPr lang="en-US" dirty="0" smtClean="0"/>
              <a:t> </a:t>
            </a:r>
            <a:r>
              <a:rPr lang="en-US" dirty="0" err="1" smtClean="0"/>
              <a:t>létezik</a:t>
            </a:r>
            <a:r>
              <a:rPr lang="en-US" dirty="0" smtClean="0"/>
              <a:t>: </a:t>
            </a:r>
            <a:r>
              <a:rPr lang="en-US" dirty="0" err="1" smtClean="0"/>
              <a:t>autotróf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heterotróf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err="1" smtClean="0"/>
              <a:t>Határozzon</a:t>
            </a:r>
            <a:r>
              <a:rPr lang="en-US" dirty="0" smtClean="0"/>
              <a:t> meg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különbséget</a:t>
            </a:r>
            <a:r>
              <a:rPr lang="en-US" dirty="0" smtClean="0"/>
              <a:t> a </a:t>
            </a:r>
            <a:r>
              <a:rPr lang="en-US" dirty="0" err="1" smtClean="0"/>
              <a:t>szaprofita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parazita</a:t>
            </a:r>
            <a:r>
              <a:rPr lang="en-US" dirty="0" smtClean="0"/>
              <a:t> </a:t>
            </a:r>
            <a:r>
              <a:rPr lang="en-US" dirty="0" err="1" smtClean="0"/>
              <a:t>táplálkozás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;</a:t>
            </a:r>
            <a:r>
              <a:rPr lang="hu-HU" dirty="0" smtClean="0"/>
              <a:t> </a:t>
            </a:r>
            <a:r>
              <a:rPr lang="en-US" dirty="0" err="1" smtClean="0"/>
              <a:t>nevezzen</a:t>
            </a:r>
            <a:r>
              <a:rPr lang="en-US" dirty="0" smtClean="0"/>
              <a:t> meg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autotróf</a:t>
            </a:r>
            <a:r>
              <a:rPr lang="en-US" dirty="0" smtClean="0"/>
              <a:t> </a:t>
            </a:r>
            <a:r>
              <a:rPr lang="en-US" dirty="0" err="1" smtClean="0"/>
              <a:t>táplálkozású</a:t>
            </a:r>
            <a:r>
              <a:rPr lang="en-US" dirty="0" smtClean="0"/>
              <a:t> </a:t>
            </a:r>
            <a:r>
              <a:rPr lang="en-US" dirty="0" err="1" smtClean="0"/>
              <a:t>élőlénycsoportot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b)  </a:t>
            </a:r>
            <a:r>
              <a:rPr lang="hu-HU" dirty="0" smtClean="0"/>
              <a:t>Érveljen a kijelentés mellett </a:t>
            </a:r>
            <a:r>
              <a:rPr lang="en-US" dirty="0" smtClean="0"/>
              <a:t>: „A </a:t>
            </a:r>
            <a:r>
              <a:rPr lang="en-US" dirty="0" err="1" smtClean="0"/>
              <a:t>kemoszintézis</a:t>
            </a:r>
            <a:r>
              <a:rPr lang="en-US" dirty="0" smtClean="0"/>
              <a:t> </a:t>
            </a:r>
            <a:r>
              <a:rPr lang="en-US" dirty="0" err="1" smtClean="0"/>
              <a:t>autotróf</a:t>
            </a:r>
            <a:r>
              <a:rPr lang="en-US" dirty="0" smtClean="0"/>
              <a:t> </a:t>
            </a:r>
            <a:r>
              <a:rPr lang="en-US" dirty="0" err="1" smtClean="0"/>
              <a:t>táplálkozási</a:t>
            </a:r>
            <a:r>
              <a:rPr lang="en-US" dirty="0" smtClean="0"/>
              <a:t> forma”.</a:t>
            </a:r>
            <a:endParaRPr lang="hu-HU" dirty="0" smtClean="0"/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Alkosson</a:t>
            </a:r>
            <a:r>
              <a:rPr lang="en-US" dirty="0" smtClean="0"/>
              <a:t> </a:t>
            </a:r>
            <a:r>
              <a:rPr lang="en-US" dirty="0" err="1" smtClean="0"/>
              <a:t>négy</a:t>
            </a:r>
            <a:r>
              <a:rPr lang="en-US" dirty="0" smtClean="0"/>
              <a:t> </a:t>
            </a:r>
            <a:r>
              <a:rPr lang="en-US" dirty="0" err="1" smtClean="0"/>
              <a:t>kijelentő</a:t>
            </a:r>
            <a:r>
              <a:rPr lang="en-US" dirty="0" smtClean="0"/>
              <a:t> </a:t>
            </a:r>
            <a:r>
              <a:rPr lang="en-US" dirty="0" err="1" smtClean="0"/>
              <a:t>mondatot</a:t>
            </a:r>
            <a:r>
              <a:rPr lang="en-US" dirty="0" smtClean="0"/>
              <a:t>,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tudományos</a:t>
            </a:r>
            <a:r>
              <a:rPr lang="en-US" dirty="0" smtClean="0"/>
              <a:t> </a:t>
            </a:r>
            <a:r>
              <a:rPr lang="en-US" dirty="0" err="1" smtClean="0"/>
              <a:t>nyelvezetet</a:t>
            </a:r>
            <a:r>
              <a:rPr lang="en-US" dirty="0" smtClean="0"/>
              <a:t> </a:t>
            </a:r>
            <a:r>
              <a:rPr lang="en-US" dirty="0" err="1" smtClean="0"/>
              <a:t>használva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en-US" dirty="0" err="1" smtClean="0"/>
              <a:t>Használja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célra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tartalmakat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A</a:t>
            </a:r>
            <a:r>
              <a:rPr lang="hu-HU" dirty="0" smtClean="0"/>
              <a:t> fotoszintézis szakaszai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 A</a:t>
            </a:r>
            <a:r>
              <a:rPr lang="hu-HU" dirty="0" smtClean="0"/>
              <a:t> szimbiózis.</a:t>
            </a:r>
            <a:endParaRPr lang="en-US" dirty="0" smtClean="0"/>
          </a:p>
          <a:p>
            <a:pPr marL="163278" indent="0">
              <a:buNone/>
            </a:pPr>
            <a:endParaRPr lang="ro-RO" b="1" dirty="0"/>
          </a:p>
          <a:p>
            <a:pPr marL="163278" indent="0">
              <a:buNone/>
            </a:pPr>
            <a:endParaRPr lang="ro-RO" b="1" dirty="0"/>
          </a:p>
          <a:p>
            <a:pPr marL="163278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941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752600" y="1295400"/>
            <a:ext cx="11125200" cy="6055996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buAutoNum type="alphaLcParenR"/>
            </a:pPr>
            <a:r>
              <a:rPr lang="en-US" dirty="0" err="1" smtClean="0"/>
              <a:t>Határozzon</a:t>
            </a:r>
            <a:r>
              <a:rPr lang="en-US" dirty="0" smtClean="0"/>
              <a:t> meg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különbséget</a:t>
            </a:r>
            <a:r>
              <a:rPr lang="en-US" dirty="0" smtClean="0"/>
              <a:t> a </a:t>
            </a:r>
            <a:r>
              <a:rPr lang="en-US" dirty="0" err="1" smtClean="0"/>
              <a:t>szaprofita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parazita</a:t>
            </a:r>
            <a:r>
              <a:rPr lang="en-US" dirty="0" smtClean="0"/>
              <a:t> </a:t>
            </a:r>
            <a:r>
              <a:rPr lang="en-US" dirty="0" err="1" smtClean="0"/>
              <a:t>táplálkozás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;</a:t>
            </a:r>
            <a:r>
              <a:rPr lang="hu-HU" dirty="0" smtClean="0"/>
              <a:t> </a:t>
            </a:r>
            <a:r>
              <a:rPr lang="en-US" dirty="0" err="1" smtClean="0"/>
              <a:t>nevezzen</a:t>
            </a:r>
            <a:r>
              <a:rPr lang="en-US" dirty="0" smtClean="0"/>
              <a:t> meg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autotróf</a:t>
            </a:r>
            <a:r>
              <a:rPr lang="en-US" dirty="0" smtClean="0"/>
              <a:t> </a:t>
            </a:r>
            <a:r>
              <a:rPr lang="en-US" dirty="0" err="1" smtClean="0"/>
              <a:t>táplálkozású</a:t>
            </a:r>
            <a:r>
              <a:rPr lang="en-US" dirty="0" smtClean="0"/>
              <a:t> </a:t>
            </a:r>
            <a:r>
              <a:rPr lang="en-US" dirty="0" err="1" smtClean="0"/>
              <a:t>élőlénycsoportot</a:t>
            </a:r>
            <a:r>
              <a:rPr lang="en-US" dirty="0" smtClean="0"/>
              <a:t>.</a:t>
            </a:r>
            <a:endParaRPr lang="hu-HU" dirty="0" smtClean="0"/>
          </a:p>
          <a:p>
            <a:pPr marL="914400" indent="-914400">
              <a:buNone/>
            </a:pPr>
            <a:r>
              <a:rPr lang="hu-HU" dirty="0" smtClean="0">
                <a:solidFill>
                  <a:srgbClr val="FF0000"/>
                </a:solidFill>
              </a:rPr>
              <a:t>Különbség: a szaprofita szervezetek az elhalt növények és állatok korhadó, rothadó szerves anyagaiból táplálkoznak, ezzel szemben a paraziták a szerves anyagot élő szervezetekből vonják el.</a:t>
            </a:r>
          </a:p>
          <a:p>
            <a:pPr marL="914400" indent="-914400">
              <a:buNone/>
            </a:pPr>
            <a:r>
              <a:rPr lang="hu-HU" dirty="0" smtClean="0">
                <a:solidFill>
                  <a:srgbClr val="FF0000"/>
                </a:solidFill>
              </a:rPr>
              <a:t>Autotróf táplákozású élőlénycsoport: növények.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b) </a:t>
            </a:r>
            <a:r>
              <a:rPr lang="hu-HU" dirty="0" smtClean="0"/>
              <a:t>Érveljen a kijelentés mellett</a:t>
            </a:r>
            <a:r>
              <a:rPr lang="en-US" dirty="0" smtClean="0"/>
              <a:t>: „A </a:t>
            </a:r>
            <a:r>
              <a:rPr lang="en-US" dirty="0" err="1" smtClean="0"/>
              <a:t>kemoszintézis</a:t>
            </a:r>
            <a:r>
              <a:rPr lang="en-US" dirty="0" smtClean="0"/>
              <a:t> </a:t>
            </a:r>
            <a:r>
              <a:rPr lang="en-US" dirty="0" err="1" smtClean="0"/>
              <a:t>autotróf</a:t>
            </a:r>
            <a:r>
              <a:rPr lang="en-US" dirty="0" smtClean="0"/>
              <a:t> </a:t>
            </a:r>
            <a:r>
              <a:rPr lang="en-US" dirty="0" err="1" smtClean="0"/>
              <a:t>táplálkozási</a:t>
            </a:r>
            <a:r>
              <a:rPr lang="en-US" dirty="0" smtClean="0"/>
              <a:t> forma”.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A kemoszintézis autotróf táplálkozási forma, mert a szervesanyagok előállítása szervetlen szénvegyületből CO2- ből indul ki vegyi energia felhasználásával.</a:t>
            </a:r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err="1" smtClean="0"/>
              <a:t>Alkosson</a:t>
            </a:r>
            <a:r>
              <a:rPr lang="en-US" dirty="0" smtClean="0"/>
              <a:t> </a:t>
            </a:r>
            <a:r>
              <a:rPr lang="en-US" dirty="0" err="1" smtClean="0"/>
              <a:t>négy</a:t>
            </a:r>
            <a:r>
              <a:rPr lang="en-US" dirty="0" smtClean="0"/>
              <a:t> </a:t>
            </a:r>
            <a:r>
              <a:rPr lang="en-US" dirty="0" err="1" smtClean="0"/>
              <a:t>kijelentő</a:t>
            </a:r>
            <a:r>
              <a:rPr lang="en-US" dirty="0" smtClean="0"/>
              <a:t> </a:t>
            </a:r>
            <a:r>
              <a:rPr lang="en-US" dirty="0" err="1" smtClean="0"/>
              <a:t>mondatot</a:t>
            </a:r>
            <a:r>
              <a:rPr lang="en-US" dirty="0" smtClean="0"/>
              <a:t>,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tudományos</a:t>
            </a:r>
            <a:r>
              <a:rPr lang="en-US" dirty="0" smtClean="0"/>
              <a:t> </a:t>
            </a:r>
            <a:r>
              <a:rPr lang="en-US" dirty="0" err="1" smtClean="0"/>
              <a:t>nyelvezetet</a:t>
            </a:r>
            <a:r>
              <a:rPr lang="en-US" dirty="0" smtClean="0"/>
              <a:t> </a:t>
            </a:r>
            <a:r>
              <a:rPr lang="en-US" dirty="0" err="1" smtClean="0"/>
              <a:t>használva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en-US" dirty="0" err="1" smtClean="0"/>
              <a:t>Használja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célra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tartalmakat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A</a:t>
            </a:r>
            <a:r>
              <a:rPr lang="hu-HU" dirty="0" smtClean="0"/>
              <a:t> fotoszintézis szakaszai</a:t>
            </a:r>
            <a:r>
              <a:rPr lang="en-US" dirty="0" smtClean="0"/>
              <a:t>.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1.  A fotoszintézis szakaszai a fényszakasz és sötétszakasz- szénasszimilációs szakasz.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2.  A fotoszintézis fényszakaszában zajlik a víz bomlása oxigénre és hidrogénre..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- A</a:t>
            </a:r>
            <a:r>
              <a:rPr lang="hu-HU" dirty="0" smtClean="0"/>
              <a:t> szimbiózis.</a:t>
            </a:r>
            <a:endParaRPr lang="en-US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1.  A szimbiózis kölcsönösen előnyös kapcsolat két faj között.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2.  A mikorrhiza egyes növények gyökere és gombafonalak közötti szimbiózis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20240"/>
            <a:ext cx="10972800" cy="5431156"/>
          </a:xfrm>
        </p:spPr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en-US" sz="8000" dirty="0" err="1" smtClean="0"/>
              <a:t>Sok</a:t>
            </a:r>
            <a:r>
              <a:rPr lang="en-US" sz="8000" dirty="0" smtClean="0"/>
              <a:t> s</a:t>
            </a:r>
            <a:r>
              <a:rPr lang="hu-HU" sz="8000" dirty="0" smtClean="0"/>
              <a:t>ikert!!!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Nomogramă 9"/>
          <p:cNvGraphicFramePr/>
          <p:nvPr/>
        </p:nvGraphicFramePr>
        <p:xfrm>
          <a:off x="1752600" y="1752600"/>
          <a:ext cx="10972799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Nomogramă 7"/>
          <p:cNvGraphicFramePr/>
          <p:nvPr/>
        </p:nvGraphicFramePr>
        <p:xfrm>
          <a:off x="1752600" y="2819400"/>
          <a:ext cx="4851355" cy="413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6624323" y="3337562"/>
            <a:ext cx="690880" cy="58293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dirty="0"/>
          </a:p>
        </p:txBody>
      </p:sp>
      <p:cxnSp>
        <p:nvCxnSpPr>
          <p:cNvPr id="11269" name="AutoShape 7"/>
          <p:cNvCxnSpPr>
            <a:cxnSpLocks noChangeShapeType="1"/>
            <a:endCxn id="62468" idx="1"/>
          </p:cNvCxnSpPr>
          <p:nvPr/>
        </p:nvCxnSpPr>
        <p:spPr bwMode="auto">
          <a:xfrm rot="10800000">
            <a:off x="571505" y="4206240"/>
            <a:ext cx="2539" cy="19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9" name="Diagram 8"/>
          <p:cNvGraphicFramePr/>
          <p:nvPr/>
        </p:nvGraphicFramePr>
        <p:xfrm>
          <a:off x="6858003" y="2667000"/>
          <a:ext cx="601979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D14A5A-2F17-4F8F-AC37-75B4E8054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DF7F2B-CF80-4007-A166-4D096E50D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981A5D-F6B3-4775-BE9E-89C775DF8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029515-ABE3-4E9F-8DF1-FD2B97A96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3EA9D1-1DCC-4219-B248-A219DCC90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8BAEAA-3B94-4BEC-BF00-A8356062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87EF54-F244-4BB7-98D0-DBFD772A6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B53EDD-F69F-46B5-B2FD-83427A73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omogramă 4"/>
          <p:cNvGraphicFramePr/>
          <p:nvPr/>
        </p:nvGraphicFramePr>
        <p:xfrm>
          <a:off x="1828800" y="1371600"/>
          <a:ext cx="108204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stituent text 2"/>
          <p:cNvSpPr>
            <a:spLocks noGrp="1"/>
          </p:cNvSpPr>
          <p:nvPr>
            <p:ph type="body" sz="half" idx="1"/>
          </p:nvPr>
        </p:nvSpPr>
        <p:spPr>
          <a:xfrm>
            <a:off x="1752600" y="2834642"/>
            <a:ext cx="5621025" cy="40233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hu-HU" sz="4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Fotoszintézis során a növények szervetlen anyagból, azaz szén-dioxidból és vízből, a fényenergia kémiai</a:t>
            </a:r>
            <a:r>
              <a:rPr lang="en-US" sz="4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hu-HU" sz="4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energiává alakítása mellett</a:t>
            </a:r>
            <a:r>
              <a:rPr lang="en-US" sz="4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,</a:t>
            </a:r>
            <a:r>
              <a:rPr lang="hu-HU" sz="4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szerves anyagot, glükózt állítanak elő, miközben oxigén képződik.</a:t>
            </a:r>
            <a:endParaRPr lang="en-US" sz="45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hu-H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A növények ezért autotróf élőlények</a:t>
            </a:r>
            <a:r>
              <a:rPr lang="hu-H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7617465" y="2971800"/>
            <a:ext cx="5488935" cy="4331972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A fotoszintézis általános reakcióegyenlete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sz="2400" dirty="0" smtClean="0"/>
              <a:t>      6 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+ 6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              C</a:t>
            </a:r>
            <a:r>
              <a:rPr lang="hu-HU" sz="2400" baseline="-25000" dirty="0" smtClean="0"/>
              <a:t>6</a:t>
            </a:r>
            <a:r>
              <a:rPr lang="hu-HU" sz="2400" dirty="0" smtClean="0"/>
              <a:t>H</a:t>
            </a:r>
            <a:r>
              <a:rPr lang="hu-HU" sz="2400" baseline="-25000" dirty="0" smtClean="0"/>
              <a:t>12</a:t>
            </a:r>
            <a:r>
              <a:rPr lang="hu-HU" sz="2400" dirty="0" smtClean="0"/>
              <a:t>O</a:t>
            </a:r>
            <a:r>
              <a:rPr lang="hu-HU" sz="2400" baseline="-25000" dirty="0" smtClean="0"/>
              <a:t>6 </a:t>
            </a:r>
            <a:r>
              <a:rPr lang="hu-HU" sz="2400" dirty="0" smtClean="0"/>
              <a:t>+ 6 O</a:t>
            </a:r>
            <a:r>
              <a:rPr lang="hu-HU" sz="2400" baseline="-25000" dirty="0" smtClean="0"/>
              <a:t>2</a:t>
            </a:r>
          </a:p>
          <a:p>
            <a:pPr>
              <a:buNone/>
            </a:pPr>
            <a:endParaRPr lang="hu-HU" sz="2400" baseline="-25000" dirty="0"/>
          </a:p>
          <a:p>
            <a:pPr>
              <a:buNone/>
            </a:pPr>
            <a:endParaRPr lang="hu-HU" sz="2400" baseline="-25000" dirty="0" smtClean="0"/>
          </a:p>
          <a:p>
            <a:pPr>
              <a:buNone/>
            </a:pPr>
            <a:endParaRPr lang="hu-HU" sz="2400" baseline="-25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director\Desktop\fotoszintézis-280x1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3" y="4800600"/>
            <a:ext cx="4724397" cy="2209800"/>
          </a:xfrm>
          <a:prstGeom prst="rect">
            <a:avLst/>
          </a:prstGeom>
          <a:noFill/>
        </p:spPr>
      </p:pic>
      <p:sp>
        <p:nvSpPr>
          <p:cNvPr id="12" name="Dreptunghi 11"/>
          <p:cNvSpPr/>
          <p:nvPr/>
        </p:nvSpPr>
        <p:spPr>
          <a:xfrm flipH="1">
            <a:off x="11201400" y="5410200"/>
            <a:ext cx="1662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https://www.klimarealista.hu/tag/fotoszintezis/</a:t>
            </a:r>
            <a:endParaRPr lang="en-US" sz="800" dirty="0"/>
          </a:p>
        </p:txBody>
      </p:sp>
      <p:cxnSp>
        <p:nvCxnSpPr>
          <p:cNvPr id="9" name="Conector drept cu săgeată 8"/>
          <p:cNvCxnSpPr/>
          <p:nvPr/>
        </p:nvCxnSpPr>
        <p:spPr>
          <a:xfrm>
            <a:off x="9982200" y="4343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omogramă 4"/>
          <p:cNvGraphicFramePr/>
          <p:nvPr/>
        </p:nvGraphicFramePr>
        <p:xfrm>
          <a:off x="1828800" y="1676400"/>
          <a:ext cx="10058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Nomogramă 5"/>
          <p:cNvGraphicFramePr/>
          <p:nvPr/>
        </p:nvGraphicFramePr>
        <p:xfrm>
          <a:off x="2133600" y="3352800"/>
          <a:ext cx="524002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Substituent conținut 7"/>
          <p:cNvGraphicFramePr>
            <a:graphicFrameLocks noGrp="1"/>
          </p:cNvGraphicFramePr>
          <p:nvPr>
            <p:ph sz="half" idx="2"/>
          </p:nvPr>
        </p:nvGraphicFramePr>
        <p:xfrm>
          <a:off x="7616825" y="3581400"/>
          <a:ext cx="5184775" cy="327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Dreptunghi 8"/>
          <p:cNvSpPr/>
          <p:nvPr/>
        </p:nvSpPr>
        <p:spPr>
          <a:xfrm>
            <a:off x="3657600" y="2819400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https://hu.wikipedia.org/wiki/Vir%C3%A1gos_n%C3%B6v%C3%A9nyek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imagine 4" descr="slide5-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95" b="12495"/>
          <a:stretch>
            <a:fillRect/>
          </a:stretch>
        </p:blipFill>
        <p:spPr>
          <a:xfrm>
            <a:off x="1752600" y="1371600"/>
            <a:ext cx="10972800" cy="4301490"/>
          </a:xfrm>
        </p:spPr>
      </p:pic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3962400" y="5410200"/>
            <a:ext cx="877824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200" dirty="0" smtClean="0"/>
              <a:t>Lejátszódhat , fénynek kitett asszimiláló szövetet tartalmazó más növényi szervekben is.</a:t>
            </a:r>
            <a:endParaRPr lang="en-US" sz="3200" dirty="0"/>
          </a:p>
        </p:txBody>
      </p:sp>
      <p:sp>
        <p:nvSpPr>
          <p:cNvPr id="6" name="Dreptunghi 5"/>
          <p:cNvSpPr/>
          <p:nvPr/>
        </p:nvSpPr>
        <p:spPr>
          <a:xfrm>
            <a:off x="1143003" y="5867400"/>
            <a:ext cx="7315201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https://www.slideserve.com/lareina-strong/fotoszint-zis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Fotoszintézist végző sejtszervecske:</a:t>
            </a:r>
            <a:endParaRPr lang="en-US" dirty="0"/>
          </a:p>
        </p:txBody>
      </p:sp>
      <p:pic>
        <p:nvPicPr>
          <p:cNvPr id="3074" name="Picture 2" descr="Bolygó Kloroplasztisz - Bolygó - 202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437" b="12437"/>
          <a:stretch>
            <a:fillRect/>
          </a:stretch>
        </p:blipFill>
        <p:spPr bwMode="auto">
          <a:xfrm>
            <a:off x="1905000" y="1316242"/>
            <a:ext cx="4572001" cy="4356848"/>
          </a:xfrm>
          <a:prstGeom prst="rect">
            <a:avLst/>
          </a:prstGeom>
          <a:noFill/>
        </p:spPr>
      </p:pic>
      <p:graphicFrame>
        <p:nvGraphicFramePr>
          <p:cNvPr id="6" name="Nomogramă 5"/>
          <p:cNvGraphicFramePr/>
          <p:nvPr/>
        </p:nvGraphicFramePr>
        <p:xfrm>
          <a:off x="8534400" y="5562600"/>
          <a:ext cx="4876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Molekuláris sejtbiológia | Digitális Tankönyvtá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1" y="1328255"/>
            <a:ext cx="4876800" cy="3653323"/>
          </a:xfrm>
          <a:prstGeom prst="rect">
            <a:avLst/>
          </a:prstGeom>
          <a:noFill/>
        </p:spPr>
      </p:pic>
      <p:sp>
        <p:nvSpPr>
          <p:cNvPr id="8" name="Dreptunghi 7"/>
          <p:cNvSpPr/>
          <p:nvPr/>
        </p:nvSpPr>
        <p:spPr>
          <a:xfrm rot="10800000" flipH="1" flipV="1">
            <a:off x="9906001" y="5006861"/>
            <a:ext cx="4190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https://regi.tankonyvtar.hu/hu/tartalom/tamop412A/2011_0025_bio_5/ch14s09.html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4909821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371600"/>
            <a:ext cx="58978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reptunghi 4"/>
          <p:cNvSpPr/>
          <p:nvPr/>
        </p:nvSpPr>
        <p:spPr>
          <a:xfrm>
            <a:off x="1752600" y="4343400"/>
            <a:ext cx="111252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u-H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Ez a sejtszervecske kettős membránnal rendelkezik. 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Külső membránja (2) határozza meg az alakját, a méretét (5-10 μm) és gondoskodik a színtest alapállománya, a sztróma (3) és a sejtplazma elválasztásáról.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SZTRÓMÁBAN JÁTSZÓDIK LE A FOTOSZINTÉZIS SÖTÉT SZAKASZA.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színtest belső membránja, a tilakoid (4) nagy felületű, ezért nagy mennyiségű pigmentrendszert tartalmazhat. </a:t>
            </a:r>
          </a:p>
          <a:p>
            <a:pPr>
              <a:lnSpc>
                <a:spcPct val="80000"/>
              </a:lnSpc>
              <a:defRPr/>
            </a:pPr>
            <a:r>
              <a:rPr lang="hu-H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GRÁNUMOKBAN JÁTSZÓDIK LE A FOTOSZINTÉZIS FÉNYSZAKASZA, belső terükben (7) pedig a fotolízis</a:t>
            </a:r>
            <a:r>
              <a:rPr lang="hu-H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endParaRPr lang="hu-H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38400" y="914400"/>
            <a:ext cx="4876800" cy="13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 anchor="ctr">
            <a:spAutoFit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 smtClean="0">
                <a:solidFill>
                  <a:srgbClr val="FF0000"/>
                </a:solidFill>
              </a:rPr>
              <a:t> 1.FOTOSZINTETIKUS PIGMENTEK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2438401"/>
            <a:ext cx="5791200" cy="37328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hu-HU" dirty="0"/>
              <a:t>kékmoszatok 	&gt;&gt; 	fikocianin</a:t>
            </a:r>
          </a:p>
          <a:p>
            <a:r>
              <a:rPr lang="hu-HU" dirty="0"/>
              <a:t>vörösmoszatok 	&gt;&gt; 	fikoeritrin</a:t>
            </a:r>
          </a:p>
          <a:p>
            <a:r>
              <a:rPr lang="hu-HU" dirty="0"/>
              <a:t>barnamoszatok 	&gt;&gt; 	fukoxantin</a:t>
            </a:r>
          </a:p>
          <a:p>
            <a:r>
              <a:rPr lang="hu-HU" dirty="0"/>
              <a:t>zöldmoszatok</a:t>
            </a:r>
          </a:p>
          <a:p>
            <a:r>
              <a:rPr lang="hu-HU" dirty="0"/>
              <a:t>mohák</a:t>
            </a:r>
          </a:p>
          <a:p>
            <a:r>
              <a:rPr lang="hu-HU" dirty="0"/>
              <a:t>harasztok</a:t>
            </a:r>
          </a:p>
          <a:p>
            <a:r>
              <a:rPr lang="hu-HU" dirty="0"/>
              <a:t>nyitvatermők</a:t>
            </a:r>
          </a:p>
          <a:p>
            <a:r>
              <a:rPr lang="hu-HU" dirty="0"/>
              <a:t>zárvatermők</a:t>
            </a:r>
          </a:p>
          <a:p>
            <a:endParaRPr lang="hu-HU" dirty="0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3733800" y="3810000"/>
            <a:ext cx="231139" cy="1727836"/>
          </a:xfrm>
          <a:prstGeom prst="rightBrace">
            <a:avLst>
              <a:gd name="adj1" fmla="val 83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96461" y="3810000"/>
            <a:ext cx="1903090" cy="17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karotin</a:t>
            </a:r>
          </a:p>
          <a:p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xantofill</a:t>
            </a:r>
          </a:p>
          <a:p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likopin</a:t>
            </a:r>
          </a:p>
          <a:p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klorofill a/b </a:t>
            </a:r>
          </a:p>
        </p:txBody>
      </p:sp>
      <p:sp>
        <p:nvSpPr>
          <p:cNvPr id="4105" name="AutoShape 9"/>
          <p:cNvSpPr>
            <a:spLocks/>
          </p:cNvSpPr>
          <p:nvPr/>
        </p:nvSpPr>
        <p:spPr bwMode="auto">
          <a:xfrm>
            <a:off x="8077200" y="2286000"/>
            <a:ext cx="510539" cy="2678430"/>
          </a:xfrm>
          <a:prstGeom prst="rightBrace">
            <a:avLst>
              <a:gd name="adj1" fmla="val 582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525000" y="3164206"/>
            <a:ext cx="3048001" cy="9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r"/>
            <a:r>
              <a:rPr lang="hu-HU" dirty="0">
                <a:solidFill>
                  <a:srgbClr val="FF0000"/>
                </a:solidFill>
              </a:rPr>
              <a:t>2.delokalizált</a:t>
            </a:r>
          </a:p>
          <a:p>
            <a:pPr algn="r"/>
            <a:r>
              <a:rPr lang="hu-HU" dirty="0">
                <a:solidFill>
                  <a:srgbClr val="FF0000"/>
                </a:solidFill>
              </a:rPr>
              <a:t>elektronrendszer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006080" y="5347336"/>
            <a:ext cx="4971751" cy="93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hu-HU" dirty="0"/>
              <a:t>a látható fény gerjeszti őket (ezért</a:t>
            </a:r>
          </a:p>
          <a:p>
            <a:r>
              <a:rPr lang="hu-HU" dirty="0"/>
              <a:t>színesek) &gt;&gt;képesek e</a:t>
            </a:r>
            <a:r>
              <a:rPr lang="hu-HU" baseline="30000" dirty="0"/>
              <a:t>-</a:t>
            </a:r>
            <a:r>
              <a:rPr lang="hu-HU" dirty="0"/>
              <a:t> -okat leadni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292862" y="6126480"/>
            <a:ext cx="11889738" cy="13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3. elhelyezkedésük a sejtben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hu-HU" dirty="0" smtClean="0"/>
              <a:t>membránhoz </a:t>
            </a:r>
            <a:r>
              <a:rPr lang="hu-HU" dirty="0"/>
              <a:t>kötötten</a:t>
            </a:r>
          </a:p>
          <a:p>
            <a:r>
              <a:rPr lang="hu-HU" dirty="0"/>
              <a:t>		prokarioták: sejthártya-betüremkedés</a:t>
            </a:r>
          </a:p>
          <a:p>
            <a:r>
              <a:rPr lang="hu-HU" dirty="0"/>
              <a:t>		eukarioták: színtest belső membránja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4572000" y="4267200"/>
            <a:ext cx="0" cy="1209676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1430000" y="4114800"/>
            <a:ext cx="576579" cy="1209674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5" name="Săgeată la dreapta 14"/>
          <p:cNvSpPr/>
          <p:nvPr/>
        </p:nvSpPr>
        <p:spPr>
          <a:xfrm>
            <a:off x="8915400" y="3048000"/>
            <a:ext cx="11430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2" grpId="0"/>
      <p:bldP spid="4106" grpId="0"/>
      <p:bldP spid="4108" grpId="0"/>
      <p:bldP spid="4109" grpId="0"/>
      <p:bldP spid="4111" grpId="0" animBg="1"/>
      <p:bldP spid="15" grpId="0" animBg="1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1083</Words>
  <Application>Microsoft Office PowerPoint</Application>
  <PresentationFormat>Custom</PresentationFormat>
  <Paragraphs>199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Temă Office</vt:lpstr>
      <vt:lpstr>Slide 1</vt:lpstr>
      <vt:lpstr>Slide 2</vt:lpstr>
      <vt:lpstr>Slide 3</vt:lpstr>
      <vt:lpstr>Slide 4</vt:lpstr>
      <vt:lpstr>Slide 5</vt:lpstr>
      <vt:lpstr>Slide 6</vt:lpstr>
      <vt:lpstr>Fotoszintézist végző sejtszervecske: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director</dc:creator>
  <cp:lastModifiedBy>Windows User</cp:lastModifiedBy>
  <cp:revision>194</cp:revision>
  <dcterms:created xsi:type="dcterms:W3CDTF">2020-04-20T13:11:38Z</dcterms:created>
  <dcterms:modified xsi:type="dcterms:W3CDTF">2020-05-04T17:12:35Z</dcterms:modified>
</cp:coreProperties>
</file>