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87" r:id="rId3"/>
    <p:sldId id="288" r:id="rId4"/>
    <p:sldId id="257" r:id="rId5"/>
    <p:sldId id="258" r:id="rId6"/>
    <p:sldId id="259" r:id="rId7"/>
    <p:sldId id="260" r:id="rId8"/>
    <p:sldId id="286" r:id="rId9"/>
    <p:sldId id="261" r:id="rId10"/>
    <p:sldId id="267" r:id="rId11"/>
    <p:sldId id="262" r:id="rId12"/>
    <p:sldId id="263" r:id="rId13"/>
    <p:sldId id="264" r:id="rId14"/>
    <p:sldId id="265" r:id="rId15"/>
    <p:sldId id="266" r:id="rId16"/>
    <p:sldId id="285" r:id="rId17"/>
    <p:sldId id="268" r:id="rId18"/>
    <p:sldId id="269" r:id="rId19"/>
    <p:sldId id="270" r:id="rId20"/>
    <p:sldId id="271" r:id="rId21"/>
    <p:sldId id="272" r:id="rId22"/>
    <p:sldId id="273" r:id="rId23"/>
    <p:sldId id="282" r:id="rId24"/>
    <p:sldId id="276" r:id="rId25"/>
    <p:sldId id="277" r:id="rId26"/>
    <p:sldId id="278" r:id="rId27"/>
    <p:sldId id="279" r:id="rId28"/>
    <p:sldId id="281" r:id="rId29"/>
    <p:sldId id="284" r:id="rId30"/>
    <p:sldId id="283" r:id="rId31"/>
  </p:sldIdLst>
  <p:sldSz cx="14630400" cy="8229600"/>
  <p:notesSz cx="6858000" cy="9144000"/>
  <p:defaultTextStyle>
    <a:defPPr>
      <a:defRPr lang="en-US"/>
    </a:defPPr>
    <a:lvl1pPr marL="0" algn="l" defTabSz="1462894" rtl="0" eaLnBrk="1" latinLnBrk="0" hangingPunct="1">
      <a:defRPr sz="2900" kern="1200">
        <a:solidFill>
          <a:schemeClr val="tx1"/>
        </a:solidFill>
        <a:latin typeface="+mn-lt"/>
        <a:ea typeface="+mn-ea"/>
        <a:cs typeface="+mn-cs"/>
      </a:defRPr>
    </a:lvl1pPr>
    <a:lvl2pPr marL="731446" algn="l" defTabSz="1462894" rtl="0" eaLnBrk="1" latinLnBrk="0" hangingPunct="1">
      <a:defRPr sz="2900" kern="1200">
        <a:solidFill>
          <a:schemeClr val="tx1"/>
        </a:solidFill>
        <a:latin typeface="+mn-lt"/>
        <a:ea typeface="+mn-ea"/>
        <a:cs typeface="+mn-cs"/>
      </a:defRPr>
    </a:lvl2pPr>
    <a:lvl3pPr marL="1462894" algn="l" defTabSz="1462894" rtl="0" eaLnBrk="1" latinLnBrk="0" hangingPunct="1">
      <a:defRPr sz="2900" kern="1200">
        <a:solidFill>
          <a:schemeClr val="tx1"/>
        </a:solidFill>
        <a:latin typeface="+mn-lt"/>
        <a:ea typeface="+mn-ea"/>
        <a:cs typeface="+mn-cs"/>
      </a:defRPr>
    </a:lvl3pPr>
    <a:lvl4pPr marL="2194340" algn="l" defTabSz="1462894" rtl="0" eaLnBrk="1" latinLnBrk="0" hangingPunct="1">
      <a:defRPr sz="2900" kern="1200">
        <a:solidFill>
          <a:schemeClr val="tx1"/>
        </a:solidFill>
        <a:latin typeface="+mn-lt"/>
        <a:ea typeface="+mn-ea"/>
        <a:cs typeface="+mn-cs"/>
      </a:defRPr>
    </a:lvl4pPr>
    <a:lvl5pPr marL="2925788" algn="l" defTabSz="1462894" rtl="0" eaLnBrk="1" latinLnBrk="0" hangingPunct="1">
      <a:defRPr sz="2900" kern="1200">
        <a:solidFill>
          <a:schemeClr val="tx1"/>
        </a:solidFill>
        <a:latin typeface="+mn-lt"/>
        <a:ea typeface="+mn-ea"/>
        <a:cs typeface="+mn-cs"/>
      </a:defRPr>
    </a:lvl5pPr>
    <a:lvl6pPr marL="3657234" algn="l" defTabSz="1462894" rtl="0" eaLnBrk="1" latinLnBrk="0" hangingPunct="1">
      <a:defRPr sz="2900" kern="1200">
        <a:solidFill>
          <a:schemeClr val="tx1"/>
        </a:solidFill>
        <a:latin typeface="+mn-lt"/>
        <a:ea typeface="+mn-ea"/>
        <a:cs typeface="+mn-cs"/>
      </a:defRPr>
    </a:lvl6pPr>
    <a:lvl7pPr marL="4388682" algn="l" defTabSz="1462894" rtl="0" eaLnBrk="1" latinLnBrk="0" hangingPunct="1">
      <a:defRPr sz="2900" kern="1200">
        <a:solidFill>
          <a:schemeClr val="tx1"/>
        </a:solidFill>
        <a:latin typeface="+mn-lt"/>
        <a:ea typeface="+mn-ea"/>
        <a:cs typeface="+mn-cs"/>
      </a:defRPr>
    </a:lvl7pPr>
    <a:lvl8pPr marL="5120128" algn="l" defTabSz="1462894" rtl="0" eaLnBrk="1" latinLnBrk="0" hangingPunct="1">
      <a:defRPr sz="2900" kern="1200">
        <a:solidFill>
          <a:schemeClr val="tx1"/>
        </a:solidFill>
        <a:latin typeface="+mn-lt"/>
        <a:ea typeface="+mn-ea"/>
        <a:cs typeface="+mn-cs"/>
      </a:defRPr>
    </a:lvl8pPr>
    <a:lvl9pPr marL="5851575" algn="l" defTabSz="146289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60" d="100"/>
          <a:sy n="60" d="100"/>
        </p:scale>
        <p:origin x="-1013" y="-245"/>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8656292" y="4572001"/>
            <a:ext cx="5974110" cy="10930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4" name="Rectangle 23"/>
          <p:cNvSpPr/>
          <p:nvPr/>
        </p:nvSpPr>
        <p:spPr>
          <a:xfrm flipV="1">
            <a:off x="8656321" y="4676412"/>
            <a:ext cx="5974082" cy="23042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5" name="Rectangle 24"/>
          <p:cNvSpPr/>
          <p:nvPr/>
        </p:nvSpPr>
        <p:spPr>
          <a:xfrm flipV="1">
            <a:off x="8656321" y="4938200"/>
            <a:ext cx="5974082" cy="10973"/>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6" name="Rectangle 25"/>
          <p:cNvSpPr/>
          <p:nvPr/>
        </p:nvSpPr>
        <p:spPr>
          <a:xfrm flipV="1">
            <a:off x="8656320" y="4997283"/>
            <a:ext cx="3145536" cy="2194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7" name="Rectangle 26"/>
          <p:cNvSpPr/>
          <p:nvPr/>
        </p:nvSpPr>
        <p:spPr>
          <a:xfrm flipV="1">
            <a:off x="8656320" y="5039486"/>
            <a:ext cx="3145536" cy="10973"/>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useBgFill="1">
        <p:nvSpPr>
          <p:cNvPr id="30" name="Rounded Rectangle 29"/>
          <p:cNvSpPr/>
          <p:nvPr/>
        </p:nvSpPr>
        <p:spPr bwMode="white">
          <a:xfrm>
            <a:off x="8656320" y="4754880"/>
            <a:ext cx="4901184" cy="3291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useBgFill="1">
        <p:nvSpPr>
          <p:cNvPr id="31" name="Rounded Rectangle 30"/>
          <p:cNvSpPr/>
          <p:nvPr/>
        </p:nvSpPr>
        <p:spPr bwMode="white">
          <a:xfrm>
            <a:off x="11802411" y="4873180"/>
            <a:ext cx="2560320" cy="4389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7" name="Rectangle 6"/>
          <p:cNvSpPr/>
          <p:nvPr/>
        </p:nvSpPr>
        <p:spPr>
          <a:xfrm>
            <a:off x="2" y="4379594"/>
            <a:ext cx="14630400" cy="29300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0" name="Rectangle 9"/>
          <p:cNvSpPr/>
          <p:nvPr/>
        </p:nvSpPr>
        <p:spPr>
          <a:xfrm>
            <a:off x="1" y="4410633"/>
            <a:ext cx="14630402" cy="16881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1" name="Rectangle 10"/>
          <p:cNvSpPr/>
          <p:nvPr/>
        </p:nvSpPr>
        <p:spPr>
          <a:xfrm flipV="1">
            <a:off x="10262482" y="4371708"/>
            <a:ext cx="4367920" cy="2981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19" name="Rectangle 18"/>
          <p:cNvSpPr/>
          <p:nvPr/>
        </p:nvSpPr>
        <p:spPr>
          <a:xfrm>
            <a:off x="0" y="0"/>
            <a:ext cx="14630400" cy="444204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8" name="Title 7"/>
          <p:cNvSpPr>
            <a:spLocks noGrp="1"/>
          </p:cNvSpPr>
          <p:nvPr>
            <p:ph type="ctrTitle"/>
          </p:nvPr>
        </p:nvSpPr>
        <p:spPr>
          <a:xfrm>
            <a:off x="731520" y="2882265"/>
            <a:ext cx="13533120" cy="1764030"/>
          </a:xfrm>
        </p:spPr>
        <p:txBody>
          <a:bodyPr anchor="b"/>
          <a:lstStyle>
            <a:lvl1pPr>
              <a:defRPr sz="63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731520" y="4679926"/>
            <a:ext cx="7924800" cy="2103120"/>
          </a:xfrm>
        </p:spPr>
        <p:txBody>
          <a:bodyPr/>
          <a:lstStyle>
            <a:lvl1pPr marL="91435" indent="0" algn="l">
              <a:buNone/>
              <a:defRPr sz="3400">
                <a:solidFill>
                  <a:schemeClr val="tx2"/>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728960" y="5047488"/>
            <a:ext cx="1536192" cy="548640"/>
          </a:xfrm>
        </p:spPr>
        <p:txBody>
          <a:bodyPr/>
          <a:lstStyle/>
          <a:p>
            <a:fld id="{9434430B-A09C-4400-9D41-72153FF18139}" type="datetimeFigureOut">
              <a:rPr lang="en-US" smtClean="0"/>
              <a:t>5/20/2020</a:t>
            </a:fld>
            <a:endParaRPr lang="en-US"/>
          </a:p>
        </p:txBody>
      </p:sp>
      <p:sp>
        <p:nvSpPr>
          <p:cNvPr id="17" name="Footer Placeholder 16"/>
          <p:cNvSpPr>
            <a:spLocks noGrp="1"/>
          </p:cNvSpPr>
          <p:nvPr>
            <p:ph type="ftr" sz="quarter" idx="11"/>
          </p:nvPr>
        </p:nvSpPr>
        <p:spPr>
          <a:xfrm>
            <a:off x="8656320" y="5046346"/>
            <a:ext cx="2072640" cy="548640"/>
          </a:xfrm>
        </p:spPr>
        <p:txBody>
          <a:bodyPr/>
          <a:lstStyle/>
          <a:p>
            <a:endParaRPr lang="en-US"/>
          </a:p>
        </p:txBody>
      </p:sp>
      <p:sp>
        <p:nvSpPr>
          <p:cNvPr id="29" name="Slide Number Placeholder 28"/>
          <p:cNvSpPr>
            <a:spLocks noGrp="1"/>
          </p:cNvSpPr>
          <p:nvPr>
            <p:ph type="sldNum" sz="quarter" idx="12"/>
          </p:nvPr>
        </p:nvSpPr>
        <p:spPr>
          <a:xfrm>
            <a:off x="13312141" y="1363"/>
            <a:ext cx="1196339" cy="438912"/>
          </a:xfrm>
        </p:spPr>
        <p:txBody>
          <a:bodyPr/>
          <a:lstStyle>
            <a:lvl1pPr algn="r">
              <a:defRPr sz="2600">
                <a:solidFill>
                  <a:schemeClr val="bg1"/>
                </a:solidFill>
              </a:defRPr>
            </a:lvl1pPr>
          </a:lstStyle>
          <a:p>
            <a:fld id="{EA0E5E34-8469-4C4E-A2B5-9C8D6281D9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34430B-A09C-4400-9D41-72153FF18139}"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50880" y="1371600"/>
            <a:ext cx="3048000" cy="658368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1371600"/>
            <a:ext cx="9997440" cy="658368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34430B-A09C-4400-9D41-72153FF18139}"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34430B-A09C-4400-9D41-72153FF18139}"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2377441"/>
            <a:ext cx="12435840" cy="1634490"/>
          </a:xfrm>
        </p:spPr>
        <p:txBody>
          <a:bodyPr anchor="b">
            <a:noAutofit/>
          </a:bodyPr>
          <a:lstStyle>
            <a:lvl1pPr algn="l">
              <a:buNone/>
              <a:defRPr sz="61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155701" y="4040506"/>
            <a:ext cx="12435840" cy="1811654"/>
          </a:xfrm>
        </p:spPr>
        <p:txBody>
          <a:bodyPr anchor="t"/>
          <a:lstStyle>
            <a:lvl1pPr marL="65311" indent="0">
              <a:buNone/>
              <a:defRPr sz="3000" b="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34430B-A09C-4400-9D41-72153FF18139}"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731520" y="2699309"/>
            <a:ext cx="6461760" cy="5431156"/>
          </a:xfrm>
        </p:spPr>
        <p:txBody>
          <a:bodyPr/>
          <a:lstStyle>
            <a:lvl1pPr>
              <a:defRPr sz="2900"/>
            </a:lvl1pPr>
            <a:lvl2pPr>
              <a:defRPr sz="2700"/>
            </a:lvl2pPr>
            <a:lvl3pPr>
              <a:defRPr sz="26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437120" y="2699309"/>
            <a:ext cx="6461760" cy="5431156"/>
          </a:xfrm>
        </p:spPr>
        <p:txBody>
          <a:bodyPr/>
          <a:lstStyle>
            <a:lvl1pPr>
              <a:defRPr sz="2900"/>
            </a:lvl1pPr>
            <a:lvl2pPr>
              <a:defRPr sz="2700"/>
            </a:lvl2pPr>
            <a:lvl3pPr>
              <a:defRPr sz="26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34430B-A09C-4400-9D41-72153FF18139}"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3411200" cy="1283818"/>
          </a:xfrm>
        </p:spPr>
        <p:txBody>
          <a:bodyPr anchor="ctr"/>
          <a:lstStyle>
            <a:lvl1pPr>
              <a:defRPr sz="57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2693964"/>
            <a:ext cx="6466637" cy="548640"/>
          </a:xfrm>
          <a:solidFill>
            <a:schemeClr val="accent2">
              <a:satMod val="150000"/>
              <a:alpha val="25000"/>
            </a:schemeClr>
          </a:solidFill>
          <a:ln w="12700">
            <a:solidFill>
              <a:schemeClr val="accent2"/>
            </a:solidFill>
          </a:ln>
        </p:spPr>
        <p:txBody>
          <a:bodyPr anchor="ctr">
            <a:noAutofit/>
          </a:bodyPr>
          <a:lstStyle>
            <a:lvl1pPr marL="65311" indent="0">
              <a:buNone/>
              <a:defRPr sz="2700" b="1">
                <a:solidFill>
                  <a:schemeClr val="tx1">
                    <a:tint val="95000"/>
                  </a:schemeClr>
                </a:solidFill>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7553961" y="2693964"/>
            <a:ext cx="6466840" cy="548640"/>
          </a:xfrm>
          <a:solidFill>
            <a:schemeClr val="accent2">
              <a:satMod val="150000"/>
              <a:alpha val="25000"/>
            </a:schemeClr>
          </a:solidFill>
          <a:ln w="12700">
            <a:solidFill>
              <a:schemeClr val="accent2"/>
            </a:solidFill>
          </a:ln>
        </p:spPr>
        <p:txBody>
          <a:bodyPr anchor="ctr">
            <a:noAutofit/>
          </a:bodyPr>
          <a:lstStyle>
            <a:lvl1pPr marL="65311" indent="0">
              <a:buNone/>
              <a:defRPr sz="2700" b="1">
                <a:solidFill>
                  <a:schemeClr val="tx1">
                    <a:tint val="95000"/>
                  </a:schemeClr>
                </a:solidFill>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3250223"/>
            <a:ext cx="6466637" cy="4663440"/>
          </a:xfrm>
        </p:spPr>
        <p:txBody>
          <a:bodyPr/>
          <a:lstStyle>
            <a:lvl1pPr>
              <a:defRPr sz="29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7549287" y="3250223"/>
            <a:ext cx="6466840" cy="4663440"/>
          </a:xfrm>
        </p:spPr>
        <p:txBody>
          <a:bodyPr/>
          <a:lstStyle>
            <a:lvl1pPr>
              <a:defRPr sz="29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434430B-A09C-4400-9D41-72153FF18139}" type="datetimeFigureOut">
              <a:rPr lang="en-US" smtClean="0"/>
              <a:t>5/20/2020</a:t>
            </a:fld>
            <a:endParaRPr lang="en-US"/>
          </a:p>
        </p:txBody>
      </p:sp>
      <p:sp>
        <p:nvSpPr>
          <p:cNvPr id="27" name="Slide Number Placeholder 26"/>
          <p:cNvSpPr>
            <a:spLocks noGrp="1"/>
          </p:cNvSpPr>
          <p:nvPr>
            <p:ph type="sldNum" sz="quarter" idx="11"/>
          </p:nvPr>
        </p:nvSpPr>
        <p:spPr/>
        <p:txBody>
          <a:bodyPr rtlCol="0"/>
          <a:lstStyle/>
          <a:p>
            <a:fld id="{EA0E5E34-8469-4C4E-A2B5-9C8D6281D991}"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1371600"/>
            <a:ext cx="13167360" cy="1283818"/>
          </a:xfrm>
        </p:spPr>
        <p:txBody>
          <a:bodyPr anchor="ctr"/>
          <a:lstStyle>
            <a:lvl1pPr>
              <a:defRPr sz="57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10533888" y="735178"/>
            <a:ext cx="1531622" cy="548640"/>
          </a:xfrm>
        </p:spPr>
        <p:txBody>
          <a:bodyPr/>
          <a:lstStyle/>
          <a:p>
            <a:fld id="{9434430B-A09C-4400-9D41-72153FF18139}" type="datetimeFigureOut">
              <a:rPr lang="en-US" smtClean="0"/>
              <a:t>5/20/2020</a:t>
            </a:fld>
            <a:endParaRPr lang="en-US"/>
          </a:p>
        </p:txBody>
      </p:sp>
      <p:sp>
        <p:nvSpPr>
          <p:cNvPr id="4" name="Footer Placeholder 3"/>
          <p:cNvSpPr>
            <a:spLocks noGrp="1"/>
          </p:cNvSpPr>
          <p:nvPr>
            <p:ph type="ftr" sz="quarter" idx="11"/>
          </p:nvPr>
        </p:nvSpPr>
        <p:spPr>
          <a:xfrm>
            <a:off x="8412480" y="735178"/>
            <a:ext cx="2121408" cy="548640"/>
          </a:xfrm>
        </p:spPr>
        <p:txBody>
          <a:bodyPr/>
          <a:lstStyle/>
          <a:p>
            <a:endParaRPr lang="en-US"/>
          </a:p>
        </p:txBody>
      </p:sp>
      <p:sp>
        <p:nvSpPr>
          <p:cNvPr id="5" name="Slide Number Placeholder 4"/>
          <p:cNvSpPr>
            <a:spLocks noGrp="1"/>
          </p:cNvSpPr>
          <p:nvPr>
            <p:ph type="sldNum" sz="quarter" idx="12"/>
          </p:nvPr>
        </p:nvSpPr>
        <p:spPr>
          <a:xfrm>
            <a:off x="13079578" y="2726"/>
            <a:ext cx="1219200" cy="438912"/>
          </a:xfrm>
        </p:spPr>
        <p:txBody>
          <a:bodyPr/>
          <a:lstStyle/>
          <a:p>
            <a:fld id="{EA0E5E34-8469-4C4E-A2B5-9C8D6281D9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4430B-A09C-4400-9D41-72153FF18139}"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5594" y="1322364"/>
            <a:ext cx="5413248" cy="1053389"/>
          </a:xfrm>
        </p:spPr>
        <p:txBody>
          <a:bodyPr anchor="b"/>
          <a:lstStyle>
            <a:lvl1pPr algn="l">
              <a:buNone/>
              <a:defRPr sz="26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565594" y="2412872"/>
            <a:ext cx="5413248" cy="5541264"/>
          </a:xfrm>
        </p:spPr>
        <p:txBody>
          <a:bodyPr/>
          <a:lstStyle>
            <a:lvl1pPr marL="13062"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43840" y="931544"/>
            <a:ext cx="8163763" cy="7022592"/>
          </a:xfrm>
        </p:spPr>
        <p:txBody>
          <a:bodyPr/>
          <a:lstStyle>
            <a:lvl1pPr>
              <a:defRPr sz="4600"/>
            </a:lvl1pPr>
            <a:lvl2pPr>
              <a:defRPr sz="4000"/>
            </a:lvl2pPr>
            <a:lvl3pPr>
              <a:defRPr sz="34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34430B-A09C-4400-9D41-72153FF18139}"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04695" y="1330993"/>
            <a:ext cx="938885" cy="5617964"/>
          </a:xfrm>
        </p:spPr>
        <p:txBody>
          <a:bodyPr vert="vert270" lIns="65311" tIns="0" rIns="65311" anchor="t"/>
          <a:lstStyle>
            <a:lvl1pPr algn="ctr">
              <a:buNone/>
              <a:defRPr sz="29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45874" y="1371600"/>
            <a:ext cx="7315200" cy="54864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46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9741509" y="3929170"/>
            <a:ext cx="4145280" cy="3019787"/>
          </a:xfrm>
        </p:spPr>
        <p:txBody>
          <a:bodyPr lIns="0" tIns="0" rIns="65311" anchor="t"/>
          <a:lstStyle>
            <a:lvl1pPr marL="0" indent="0">
              <a:lnSpc>
                <a:spcPct val="100000"/>
              </a:lnSpc>
              <a:spcBef>
                <a:spcPts val="0"/>
              </a:spcBef>
              <a:buFontTx/>
              <a:buNone/>
              <a:defRPr sz="1900"/>
            </a:lvl1pPr>
            <a:lvl2pPr>
              <a:buFontTx/>
              <a:buNone/>
              <a:defRPr sz="1700"/>
            </a:lvl2pPr>
            <a:lvl3pPr>
              <a:buFontTx/>
              <a:buNone/>
              <a:defRPr sz="1400"/>
            </a:lvl3pPr>
            <a:lvl4pPr>
              <a:buFontTx/>
              <a:buNone/>
              <a:defRPr sz="1300"/>
            </a:lvl4pPr>
            <a:lvl5pPr>
              <a:buFontTx/>
              <a:buNone/>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34430B-A09C-4400-9D41-72153FF18139}"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E5E34-8469-4C4E-A2B5-9C8D6281D9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2" y="440182"/>
            <a:ext cx="14630400" cy="10128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9" name="Rectangle 28"/>
          <p:cNvSpPr/>
          <p:nvPr/>
        </p:nvSpPr>
        <p:spPr>
          <a:xfrm>
            <a:off x="0" y="-1"/>
            <a:ext cx="14630400" cy="37279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0" name="Rectangle 29"/>
          <p:cNvSpPr/>
          <p:nvPr/>
        </p:nvSpPr>
        <p:spPr>
          <a:xfrm>
            <a:off x="1" y="369932"/>
            <a:ext cx="14630402" cy="10972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1" name="Rectangle 30"/>
          <p:cNvSpPr/>
          <p:nvPr/>
        </p:nvSpPr>
        <p:spPr>
          <a:xfrm flipV="1">
            <a:off x="8656292" y="432296"/>
            <a:ext cx="5974110" cy="10930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2" name="Rectangle 31"/>
          <p:cNvSpPr/>
          <p:nvPr/>
        </p:nvSpPr>
        <p:spPr>
          <a:xfrm flipV="1">
            <a:off x="8656321" y="528135"/>
            <a:ext cx="5974082" cy="21604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useBgFill="1">
        <p:nvSpPr>
          <p:cNvPr id="33" name="Rounded Rectangle 32"/>
          <p:cNvSpPr/>
          <p:nvPr/>
        </p:nvSpPr>
        <p:spPr bwMode="white">
          <a:xfrm>
            <a:off x="8651742" y="597005"/>
            <a:ext cx="4901184" cy="3291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useBgFill="1">
        <p:nvSpPr>
          <p:cNvPr id="34" name="Rounded Rectangle 33"/>
          <p:cNvSpPr/>
          <p:nvPr/>
        </p:nvSpPr>
        <p:spPr bwMode="white">
          <a:xfrm>
            <a:off x="11797834" y="706732"/>
            <a:ext cx="2560320" cy="4389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5" name="Rectangle 34"/>
          <p:cNvSpPr/>
          <p:nvPr/>
        </p:nvSpPr>
        <p:spPr bwMode="invGray">
          <a:xfrm>
            <a:off x="14535945" y="-2401"/>
            <a:ext cx="92202" cy="74615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6" name="Rectangle 35"/>
          <p:cNvSpPr/>
          <p:nvPr/>
        </p:nvSpPr>
        <p:spPr bwMode="invGray">
          <a:xfrm>
            <a:off x="14471170" y="-2401"/>
            <a:ext cx="43891" cy="74615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7" name="Rectangle 36"/>
          <p:cNvSpPr/>
          <p:nvPr/>
        </p:nvSpPr>
        <p:spPr bwMode="invGray">
          <a:xfrm>
            <a:off x="14440685" y="-2401"/>
            <a:ext cx="14630" cy="746150"/>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8" name="Rectangle 37"/>
          <p:cNvSpPr/>
          <p:nvPr/>
        </p:nvSpPr>
        <p:spPr bwMode="invGray">
          <a:xfrm>
            <a:off x="14360677" y="-2401"/>
            <a:ext cx="43891" cy="74615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39" name="Rectangle 38"/>
          <p:cNvSpPr/>
          <p:nvPr/>
        </p:nvSpPr>
        <p:spPr bwMode="invGray">
          <a:xfrm>
            <a:off x="14265083" y="456"/>
            <a:ext cx="87782" cy="702259"/>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40" name="Rectangle 39"/>
          <p:cNvSpPr/>
          <p:nvPr/>
        </p:nvSpPr>
        <p:spPr bwMode="invGray">
          <a:xfrm>
            <a:off x="14197560" y="456"/>
            <a:ext cx="14630" cy="702259"/>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p>
            <a:pPr algn="ctr" eaLnBrk="1" latinLnBrk="0" hangingPunct="1"/>
            <a:endParaRPr kumimoji="0" lang="en-US"/>
          </a:p>
        </p:txBody>
      </p:sp>
      <p:sp>
        <p:nvSpPr>
          <p:cNvPr id="22" name="Title Placeholder 21"/>
          <p:cNvSpPr>
            <a:spLocks noGrp="1"/>
          </p:cNvSpPr>
          <p:nvPr>
            <p:ph type="title"/>
          </p:nvPr>
        </p:nvSpPr>
        <p:spPr>
          <a:xfrm>
            <a:off x="731520" y="1371600"/>
            <a:ext cx="13167360" cy="1280160"/>
          </a:xfrm>
          <a:prstGeom prst="rect">
            <a:avLst/>
          </a:prstGeom>
        </p:spPr>
        <p:txBody>
          <a:bodyPr vert="horz" lIns="130622" tIns="65311" rIns="130622" bIns="65311"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731520" y="2699309"/>
            <a:ext cx="13167360" cy="5190134"/>
          </a:xfrm>
          <a:prstGeom prst="rect">
            <a:avLst/>
          </a:prstGeom>
        </p:spPr>
        <p:txBody>
          <a:bodyPr vert="horz" lIns="130622" tIns="65311" rIns="130622" bIns="653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0538458" y="735178"/>
            <a:ext cx="1531622" cy="548640"/>
          </a:xfrm>
          <a:prstGeom prst="rect">
            <a:avLst/>
          </a:prstGeom>
        </p:spPr>
        <p:txBody>
          <a:bodyPr vert="horz" lIns="130622" tIns="65311" rIns="130622" bIns="65311"/>
          <a:lstStyle>
            <a:lvl1pPr algn="l" eaLnBrk="1" latinLnBrk="0" hangingPunct="1">
              <a:defRPr kumimoji="0" sz="1100">
                <a:solidFill>
                  <a:schemeClr val="accent2"/>
                </a:solidFill>
              </a:defRPr>
            </a:lvl1pPr>
          </a:lstStyle>
          <a:p>
            <a:fld id="{9434430B-A09C-4400-9D41-72153FF18139}" type="datetimeFigureOut">
              <a:rPr lang="en-US" smtClean="0"/>
              <a:t>5/20/2020</a:t>
            </a:fld>
            <a:endParaRPr lang="en-US"/>
          </a:p>
        </p:txBody>
      </p:sp>
      <p:sp>
        <p:nvSpPr>
          <p:cNvPr id="3" name="Footer Placeholder 2"/>
          <p:cNvSpPr>
            <a:spLocks noGrp="1"/>
          </p:cNvSpPr>
          <p:nvPr>
            <p:ph type="ftr" sz="quarter" idx="3"/>
          </p:nvPr>
        </p:nvSpPr>
        <p:spPr>
          <a:xfrm>
            <a:off x="8412480" y="735178"/>
            <a:ext cx="2121408" cy="548640"/>
          </a:xfrm>
          <a:prstGeom prst="rect">
            <a:avLst/>
          </a:prstGeom>
        </p:spPr>
        <p:txBody>
          <a:bodyPr vert="horz" lIns="130622" tIns="65311" rIns="130622" bIns="65311"/>
          <a:lstStyle>
            <a:lvl1pPr algn="r" eaLnBrk="1" latinLnBrk="0" hangingPunct="1">
              <a:defRPr kumimoji="0" sz="1100">
                <a:solidFill>
                  <a:schemeClr val="accent2"/>
                </a:solidFill>
              </a:defRPr>
            </a:lvl1pPr>
          </a:lstStyle>
          <a:p>
            <a:endParaRPr lang="en-US"/>
          </a:p>
        </p:txBody>
      </p:sp>
      <p:sp>
        <p:nvSpPr>
          <p:cNvPr id="23" name="Slide Number Placeholder 22"/>
          <p:cNvSpPr>
            <a:spLocks noGrp="1"/>
          </p:cNvSpPr>
          <p:nvPr>
            <p:ph type="sldNum" sz="quarter" idx="4"/>
          </p:nvPr>
        </p:nvSpPr>
        <p:spPr>
          <a:xfrm>
            <a:off x="13079578" y="2726"/>
            <a:ext cx="1219200" cy="438912"/>
          </a:xfrm>
          <a:prstGeom prst="rect">
            <a:avLst/>
          </a:prstGeom>
        </p:spPr>
        <p:txBody>
          <a:bodyPr vert="horz" lIns="130622" tIns="65311" rIns="130622" bIns="65311" anchor="b"/>
          <a:lstStyle>
            <a:lvl1pPr algn="r" eaLnBrk="1" latinLnBrk="0" hangingPunct="1">
              <a:defRPr kumimoji="0" sz="2600">
                <a:solidFill>
                  <a:srgbClr val="FFFFFF"/>
                </a:solidFill>
              </a:defRPr>
            </a:lvl1pPr>
          </a:lstStyle>
          <a:p>
            <a:fld id="{EA0E5E34-8469-4C4E-A2B5-9C8D6281D9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522488" indent="-365742" algn="l" rtl="0" eaLnBrk="1" latinLnBrk="0" hangingPunct="1">
        <a:spcBef>
          <a:spcPts val="429"/>
        </a:spcBef>
        <a:buClr>
          <a:schemeClr val="accent3"/>
        </a:buClr>
        <a:buFont typeface="Georgia"/>
        <a:buChar char="•"/>
        <a:defRPr kumimoji="0" sz="4000" kern="1200">
          <a:solidFill>
            <a:schemeClr val="tx1"/>
          </a:solidFill>
          <a:latin typeface="+mn-lt"/>
          <a:ea typeface="+mn-ea"/>
          <a:cs typeface="+mn-cs"/>
        </a:defRPr>
      </a:lvl1pPr>
      <a:lvl2pPr marL="940479" indent="-352680" algn="l" rtl="0" eaLnBrk="1" latinLnBrk="0" hangingPunct="1">
        <a:spcBef>
          <a:spcPts val="429"/>
        </a:spcBef>
        <a:buClr>
          <a:schemeClr val="accent2"/>
        </a:buClr>
        <a:buFont typeface="Georgia"/>
        <a:buChar char="▫"/>
        <a:defRPr kumimoji="0" sz="3700" kern="1200">
          <a:solidFill>
            <a:schemeClr val="accent2"/>
          </a:solidFill>
          <a:latin typeface="+mn-lt"/>
          <a:ea typeface="+mn-ea"/>
          <a:cs typeface="+mn-cs"/>
        </a:defRPr>
      </a:lvl2pPr>
      <a:lvl3pPr marL="1319283" indent="-313493" algn="l" rtl="0" eaLnBrk="1" latinLnBrk="0" hangingPunct="1">
        <a:spcBef>
          <a:spcPts val="429"/>
        </a:spcBef>
        <a:buClr>
          <a:schemeClr val="accent1"/>
        </a:buClr>
        <a:buFont typeface="Wingdings 2"/>
        <a:buChar char=""/>
        <a:defRPr kumimoji="0" sz="3400" kern="1200">
          <a:solidFill>
            <a:schemeClr val="accent1"/>
          </a:solidFill>
          <a:latin typeface="+mn-lt"/>
          <a:ea typeface="+mn-ea"/>
          <a:cs typeface="+mn-cs"/>
        </a:defRPr>
      </a:lvl3pPr>
      <a:lvl4pPr marL="1685024" indent="-287368" algn="l" rtl="0" eaLnBrk="1" latinLnBrk="0" hangingPunct="1">
        <a:spcBef>
          <a:spcPts val="429"/>
        </a:spcBef>
        <a:buClr>
          <a:schemeClr val="accent1"/>
        </a:buClr>
        <a:buFont typeface="Wingdings 2"/>
        <a:buChar char=""/>
        <a:defRPr kumimoji="0" sz="3100" kern="1200">
          <a:solidFill>
            <a:schemeClr val="accent1"/>
          </a:solidFill>
          <a:latin typeface="+mn-lt"/>
          <a:ea typeface="+mn-ea"/>
          <a:cs typeface="+mn-cs"/>
        </a:defRPr>
      </a:lvl4pPr>
      <a:lvl5pPr marL="1985455" indent="-261244" algn="l" rtl="0" eaLnBrk="1" latinLnBrk="0" hangingPunct="1">
        <a:spcBef>
          <a:spcPts val="429"/>
        </a:spcBef>
        <a:buClr>
          <a:schemeClr val="accent3"/>
        </a:buClr>
        <a:buFont typeface="Georgia"/>
        <a:buChar char="▫"/>
        <a:defRPr kumimoji="0" sz="2900" kern="1200">
          <a:solidFill>
            <a:schemeClr val="accent3"/>
          </a:solidFill>
          <a:latin typeface="+mn-lt"/>
          <a:ea typeface="+mn-ea"/>
          <a:cs typeface="+mn-cs"/>
        </a:defRPr>
      </a:lvl5pPr>
      <a:lvl6pPr marL="2298948" indent="-261244" algn="l" rtl="0" eaLnBrk="1" latinLnBrk="0" hangingPunct="1">
        <a:spcBef>
          <a:spcPts val="429"/>
        </a:spcBef>
        <a:buClr>
          <a:schemeClr val="accent3"/>
        </a:buClr>
        <a:buFont typeface="Georgia"/>
        <a:buChar char="▫"/>
        <a:defRPr kumimoji="0" sz="2600" kern="1200">
          <a:solidFill>
            <a:schemeClr val="accent3"/>
          </a:solidFill>
          <a:latin typeface="+mn-lt"/>
          <a:ea typeface="+mn-ea"/>
          <a:cs typeface="+mn-cs"/>
        </a:defRPr>
      </a:lvl6pPr>
      <a:lvl7pPr marL="2612441" indent="-261244" algn="l" rtl="0" eaLnBrk="1" latinLnBrk="0" hangingPunct="1">
        <a:spcBef>
          <a:spcPts val="429"/>
        </a:spcBef>
        <a:buClr>
          <a:schemeClr val="accent3"/>
        </a:buClr>
        <a:buFont typeface="Georgia"/>
        <a:buChar char="▫"/>
        <a:defRPr kumimoji="0" sz="2300" kern="1200">
          <a:solidFill>
            <a:schemeClr val="accent3"/>
          </a:solidFill>
          <a:latin typeface="+mn-lt"/>
          <a:ea typeface="+mn-ea"/>
          <a:cs typeface="+mn-cs"/>
        </a:defRPr>
      </a:lvl7pPr>
      <a:lvl8pPr marL="2899809" indent="-261244" algn="l" rtl="0" eaLnBrk="1" latinLnBrk="0" hangingPunct="1">
        <a:spcBef>
          <a:spcPts val="429"/>
        </a:spcBef>
        <a:buClr>
          <a:schemeClr val="accent3"/>
        </a:buClr>
        <a:buFont typeface="Georgia"/>
        <a:buChar char="◦"/>
        <a:defRPr kumimoji="0" sz="2100" kern="1200">
          <a:solidFill>
            <a:schemeClr val="accent3"/>
          </a:solidFill>
          <a:latin typeface="+mn-lt"/>
          <a:ea typeface="+mn-ea"/>
          <a:cs typeface="+mn-cs"/>
        </a:defRPr>
      </a:lvl8pPr>
      <a:lvl9pPr marL="3200240" indent="-261244" algn="l" rtl="0" eaLnBrk="1" latinLnBrk="0" hangingPunct="1">
        <a:spcBef>
          <a:spcPts val="429"/>
        </a:spcBef>
        <a:buClr>
          <a:schemeClr val="accent3"/>
        </a:buClr>
        <a:buFont typeface="Georgia"/>
        <a:buChar char="◦"/>
        <a:defRPr kumimoji="0" sz="20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bc.com/" TargetMode="External"/><Relationship Id="rId2" Type="http://schemas.openxmlformats.org/officeDocument/2006/relationships/hyperlink" Target="http://www.rocnee.eu/testedeantrenament" TargetMode="External"/><Relationship Id="rId1" Type="http://schemas.openxmlformats.org/officeDocument/2006/relationships/slideLayout" Target="../slideLayouts/slideLayout2.xml"/><Relationship Id="rId6" Type="http://schemas.openxmlformats.org/officeDocument/2006/relationships/hyperlink" Target="https://www.thamserkutrekking.com/" TargetMode="External"/><Relationship Id="rId5" Type="http://schemas.openxmlformats.org/officeDocument/2006/relationships/hyperlink" Target="http://www.pinterest.at/" TargetMode="External"/><Relationship Id="rId4" Type="http://schemas.openxmlformats.org/officeDocument/2006/relationships/hyperlink" Target="http://www.dissolv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smtClean="0">
                <a:latin typeface="Berlin Sans FB Demi" pitchFamily="34" charset="0"/>
              </a:rPr>
              <a:t>Hogyan dolgozzunk ki egy tételt?</a:t>
            </a:r>
            <a:endParaRPr lang="en-US">
              <a:latin typeface="Berlin Sans FB Demi" pitchFamily="34" charset="0"/>
            </a:endParaRPr>
          </a:p>
        </p:txBody>
      </p:sp>
      <p:sp>
        <p:nvSpPr>
          <p:cNvPr id="3" name="Subtitle 2"/>
          <p:cNvSpPr>
            <a:spLocks noGrp="1"/>
          </p:cNvSpPr>
          <p:nvPr>
            <p:ph type="subTitle" idx="1"/>
          </p:nvPr>
        </p:nvSpPr>
        <p:spPr/>
        <p:txBody>
          <a:bodyPr/>
          <a:lstStyle/>
          <a:p>
            <a:r>
              <a:rPr lang="hu-HU" smtClean="0"/>
              <a:t>Összeállította: Lupea Lőrincz Amália</a:t>
            </a:r>
          </a:p>
          <a:p>
            <a:r>
              <a:rPr lang="hu-HU"/>
              <a:t>	</a:t>
            </a:r>
            <a:r>
              <a:rPr lang="hu-HU" smtClean="0"/>
              <a:t>		  Széles Tímea</a:t>
            </a:r>
            <a:endParaRPr lang="en-US"/>
          </a:p>
        </p:txBody>
      </p:sp>
    </p:spTree>
    <p:extLst>
      <p:ext uri="{BB962C8B-B14F-4D97-AF65-F5344CB8AC3E}">
        <p14:creationId xmlns:p14="http://schemas.microsoft.com/office/powerpoint/2010/main" val="2663639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a:solidFill>
                  <a:srgbClr val="C00000"/>
                </a:solidFill>
                <a:latin typeface="Bahnschrift SemiBold" pitchFamily="34" charset="0"/>
              </a:rPr>
              <a:t>2</a:t>
            </a:r>
            <a:r>
              <a:rPr lang="hu-HU" sz="4400" smtClean="0">
                <a:solidFill>
                  <a:srgbClr val="C00000"/>
                </a:solidFill>
                <a:latin typeface="Bahnschrift SemiBold" pitchFamily="34" charset="0"/>
              </a:rPr>
              <a:t>. Mutasd </a:t>
            </a:r>
            <a:r>
              <a:rPr lang="hu-HU" sz="4400">
                <a:solidFill>
                  <a:srgbClr val="C00000"/>
                </a:solidFill>
                <a:latin typeface="Bahnschrift SemiBold" pitchFamily="34" charset="0"/>
              </a:rPr>
              <a:t>be a részlet alapján 5-6 mondatban a tanárt és a felelőt!</a:t>
            </a:r>
            <a:r>
              <a:rPr lang="hu-HU" sz="4400">
                <a:latin typeface="Bahnschrift SemiBold" pitchFamily="34" charset="0"/>
              </a:rPr>
              <a:t>							</a:t>
            </a:r>
            <a:endParaRPr lang="en-US" sz="4400">
              <a:latin typeface="Bahnschrift SemiBold" pitchFamily="34" charset="0"/>
            </a:endParaRPr>
          </a:p>
        </p:txBody>
      </p:sp>
      <p:sp>
        <p:nvSpPr>
          <p:cNvPr id="3" name="Content Placeholder 2"/>
          <p:cNvSpPr>
            <a:spLocks noGrp="1"/>
          </p:cNvSpPr>
          <p:nvPr>
            <p:ph idx="1"/>
          </p:nvPr>
        </p:nvSpPr>
        <p:spPr>
          <a:xfrm>
            <a:off x="457200" y="2590800"/>
            <a:ext cx="13167360" cy="5190134"/>
          </a:xfrm>
        </p:spPr>
        <p:txBody>
          <a:bodyPr>
            <a:normAutofit fontScale="77500" lnSpcReduction="20000"/>
          </a:bodyPr>
          <a:lstStyle/>
          <a:p>
            <a:pPr marL="156731" indent="0">
              <a:buNone/>
            </a:pPr>
            <a:r>
              <a:rPr lang="hu-HU" smtClean="0">
                <a:latin typeface="Bahnschrift SemiBold" pitchFamily="34" charset="0"/>
              </a:rPr>
              <a:t>				A részlet alapján a tanárnak elvárásai vannak, 					szigorú, mivel 	leszidja Grünfeldet a gép miatt. 					Sejti, hogy Pista nem készült, de tovább nyaggatja. 					Sürgeti a felelőt, mert még öt diákot szeretne 						lefeleltetni. Előrelátó, mivel távcsövet visz magával, 				hogy </a:t>
            </a:r>
            <a:r>
              <a:rPr lang="en-US" smtClean="0">
                <a:latin typeface="Bahnschrift SemiBold" pitchFamily="34" charset="0"/>
              </a:rPr>
              <a:t>fel</a:t>
            </a:r>
            <a:r>
              <a:rPr lang="hu-HU" smtClean="0">
                <a:latin typeface="Bahnschrift SemiBold" pitchFamily="34" charset="0"/>
              </a:rPr>
              <a:t>ügyelje a lent maradt diákokat.</a:t>
            </a:r>
          </a:p>
          <a:p>
            <a:pPr marL="156731" indent="0">
              <a:buNone/>
            </a:pPr>
            <a:endParaRPr lang="hu-HU" smtClean="0">
              <a:latin typeface="Bahnschrift SemiBold" pitchFamily="34" charset="0"/>
            </a:endParaRPr>
          </a:p>
          <a:p>
            <a:pPr marL="156731" indent="0">
              <a:buNone/>
            </a:pPr>
            <a:r>
              <a:rPr lang="hu-HU" smtClean="0">
                <a:latin typeface="Bahnschrift SemiBold" pitchFamily="34" charset="0"/>
              </a:rPr>
              <a:t>A felelő diák Blériot Pista, aki nem akarja bevallani, hogy nem készült, azonban a helytelen feleletei elárulják. Idegessége, sápadtsága ugyanerről tanúskodik. De nem kizárt, hogy a magasság miatt van. </a:t>
            </a:r>
          </a:p>
          <a:p>
            <a:pPr marL="156731" indent="0">
              <a:buNone/>
            </a:pPr>
            <a:r>
              <a:rPr lang="hu-HU" smtClean="0">
                <a:latin typeface="Bahnschrift SemiBold" pitchFamily="34" charset="0"/>
              </a:rPr>
              <a:t>Ami mégis pozitívum rá nézve, hogy tudja a lecke címét.</a:t>
            </a:r>
          </a:p>
          <a:p>
            <a:pPr marL="156731" indent="0" algn="r">
              <a:buNone/>
            </a:pPr>
            <a:r>
              <a:rPr lang="en-US" smtClean="0">
                <a:solidFill>
                  <a:srgbClr val="FF0000"/>
                </a:solidFill>
                <a:latin typeface="Bahnschrift SemiBold" pitchFamily="34" charset="0"/>
              </a:rPr>
              <a:t>5 </a:t>
            </a:r>
            <a:r>
              <a:rPr lang="en-US" err="1">
                <a:solidFill>
                  <a:srgbClr val="FF0000"/>
                </a:solidFill>
                <a:latin typeface="Bahnschrift SemiBold" pitchFamily="34" charset="0"/>
              </a:rPr>
              <a:t>pont</a:t>
            </a:r>
            <a:endParaRPr lang="en-US">
              <a:solidFill>
                <a:srgbClr val="FF0000"/>
              </a:solidFill>
              <a:latin typeface="Bahnschrift SemiBold" pitchFamily="34" charset="0"/>
            </a:endParaRPr>
          </a:p>
        </p:txBody>
      </p:sp>
      <p:pic>
        <p:nvPicPr>
          <p:cNvPr id="3075" name="Picture 3" descr="C:\Users\User\AppData\Local\Microsoft\Windows\INetCache\IE\14EA2YH4\BACSA-150521-SZIN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0" t="29299" r="6919"/>
          <a:stretch/>
        </p:blipFill>
        <p:spPr bwMode="auto">
          <a:xfrm>
            <a:off x="381000" y="2667000"/>
            <a:ext cx="3733800" cy="24046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13167360" cy="1280160"/>
          </a:xfrm>
        </p:spPr>
        <p:txBody>
          <a:bodyPr>
            <a:noAutofit/>
          </a:bodyPr>
          <a:lstStyle/>
          <a:p>
            <a:r>
              <a:rPr lang="hu-HU" sz="4400">
                <a:solidFill>
                  <a:srgbClr val="C00000"/>
                </a:solidFill>
                <a:latin typeface="Bahnschrift SemiBold" pitchFamily="34" charset="0"/>
              </a:rPr>
              <a:t>3. </a:t>
            </a:r>
            <a:r>
              <a:rPr lang="en-US" sz="4400" err="1">
                <a:solidFill>
                  <a:srgbClr val="C00000"/>
                </a:solidFill>
                <a:latin typeface="Bahnschrift SemiBold" pitchFamily="34" charset="0"/>
              </a:rPr>
              <a:t>Határozd</a:t>
            </a:r>
            <a:r>
              <a:rPr lang="en-US" sz="4400">
                <a:solidFill>
                  <a:srgbClr val="C00000"/>
                </a:solidFill>
                <a:latin typeface="Bahnschrift SemiBold" pitchFamily="34" charset="0"/>
              </a:rPr>
              <a:t> meg a </a:t>
            </a:r>
            <a:r>
              <a:rPr lang="en-US" sz="4400" err="1">
                <a:solidFill>
                  <a:srgbClr val="C00000"/>
                </a:solidFill>
                <a:latin typeface="Bahnschrift SemiBold" pitchFamily="34" charset="0"/>
              </a:rPr>
              <a:t>részlet</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hangnemét</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Indokold</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válaszod</a:t>
            </a:r>
            <a:r>
              <a:rPr lang="en-US" sz="4400">
                <a:solidFill>
                  <a:srgbClr val="C00000"/>
                </a:solidFill>
                <a:latin typeface="Bahnschrift SemiBold" pitchFamily="34" charset="0"/>
              </a:rPr>
              <a:t>!</a:t>
            </a:r>
          </a:p>
        </p:txBody>
      </p:sp>
      <p:sp>
        <p:nvSpPr>
          <p:cNvPr id="3" name="Content Placeholder 2"/>
          <p:cNvSpPr>
            <a:spLocks noGrp="1"/>
          </p:cNvSpPr>
          <p:nvPr>
            <p:ph idx="1"/>
          </p:nvPr>
        </p:nvSpPr>
        <p:spPr>
          <a:xfrm>
            <a:off x="1066800" y="2438400"/>
            <a:ext cx="12496800" cy="5190134"/>
          </a:xfrm>
        </p:spPr>
        <p:txBody>
          <a:bodyPr>
            <a:normAutofit lnSpcReduction="10000"/>
          </a:bodyPr>
          <a:lstStyle/>
          <a:p>
            <a:pPr marL="156731" indent="0" algn="just">
              <a:buNone/>
            </a:pPr>
            <a:r>
              <a:rPr lang="hu-HU" smtClean="0">
                <a:latin typeface="Bahnschrift SemiBold" pitchFamily="34" charset="0"/>
              </a:rPr>
              <a:t>A fenti szöveg hangneme </a:t>
            </a:r>
            <a:r>
              <a:rPr lang="hu-HU" smtClean="0">
                <a:solidFill>
                  <a:srgbClr val="C00000"/>
                </a:solidFill>
                <a:latin typeface="Bahnschrift SemiBold" pitchFamily="34" charset="0"/>
              </a:rPr>
              <a:t>humoros. </a:t>
            </a:r>
          </a:p>
          <a:p>
            <a:pPr marL="156731" indent="0" algn="just">
              <a:buNone/>
            </a:pPr>
            <a:r>
              <a:rPr lang="hu-HU" smtClean="0">
                <a:latin typeface="Bahnschrift SemiBold" pitchFamily="34" charset="0"/>
              </a:rPr>
              <a:t>Egy komikus helyzetet vázol fel: a felkészületlen diák felelését és téves válaszait. A földrajzi helyek megnevezései is </a:t>
            </a:r>
            <a:r>
              <a:rPr lang="hu-HU" spc="300" smtClean="0">
                <a:latin typeface="Bahnschrift SemiBold" pitchFamily="34" charset="0"/>
              </a:rPr>
              <a:t>humorossá teszik a szöveget: Kaukázus</a:t>
            </a:r>
            <a:r>
              <a:rPr lang="en-US" spc="300" smtClean="0">
                <a:latin typeface="Bahnschrift SemiBold" pitchFamily="34" charset="0"/>
              </a:rPr>
              <a:t>t </a:t>
            </a:r>
            <a:r>
              <a:rPr lang="hu-HU" smtClean="0">
                <a:latin typeface="Bahnschrift SemiBold" pitchFamily="34" charset="0"/>
              </a:rPr>
              <a:t>szürkésbarna vonal</a:t>
            </a:r>
            <a:r>
              <a:rPr lang="en-US" smtClean="0">
                <a:latin typeface="Bahnschrift SemiBold" pitchFamily="34" charset="0"/>
              </a:rPr>
              <a:t>nak </a:t>
            </a:r>
            <a:r>
              <a:rPr lang="en-US" smtClean="0">
                <a:latin typeface="Bahnschrift SemiBold" pitchFamily="34" charset="0"/>
              </a:rPr>
              <a:t>nevezi; </a:t>
            </a:r>
            <a:r>
              <a:rPr lang="en-US" smtClean="0">
                <a:latin typeface="Bahnschrift SemiBold" pitchFamily="34" charset="0"/>
              </a:rPr>
              <a:t>a</a:t>
            </a:r>
            <a:r>
              <a:rPr lang="hu-HU" smtClean="0">
                <a:latin typeface="Bahnschrift SemiBold" pitchFamily="34" charset="0"/>
              </a:rPr>
              <a:t> Magyar Alföld</a:t>
            </a:r>
            <a:r>
              <a:rPr lang="en-US" smtClean="0">
                <a:latin typeface="Bahnschrift SemiBold" pitchFamily="34" charset="0"/>
              </a:rPr>
              <a:t>et</a:t>
            </a:r>
            <a:r>
              <a:rPr lang="hu-HU" smtClean="0">
                <a:latin typeface="Bahnschrift SemiBold" pitchFamily="34" charset="0"/>
              </a:rPr>
              <a:t> </a:t>
            </a:r>
            <a:r>
              <a:rPr lang="en-US">
                <a:latin typeface="Bahnschrift SemiBold" pitchFamily="34" charset="0"/>
              </a:rPr>
              <a:t>z</a:t>
            </a:r>
            <a:r>
              <a:rPr lang="hu-HU" smtClean="0">
                <a:latin typeface="Bahnschrift SemiBold" pitchFamily="34" charset="0"/>
              </a:rPr>
              <a:t>öld </a:t>
            </a:r>
            <a:r>
              <a:rPr lang="hu-HU" smtClean="0">
                <a:latin typeface="Bahnschrift SemiBold" pitchFamily="34" charset="0"/>
              </a:rPr>
              <a:t>tányérnak</a:t>
            </a:r>
            <a:r>
              <a:rPr lang="en-US" smtClean="0">
                <a:latin typeface="Bahnschrift SemiBold" pitchFamily="34" charset="0"/>
              </a:rPr>
              <a:t>;</a:t>
            </a:r>
            <a:r>
              <a:rPr lang="hu-HU" smtClean="0">
                <a:latin typeface="Bahnschrift SemiBold" pitchFamily="34" charset="0"/>
              </a:rPr>
              <a:t> egy felhőt a Dunával azonosít a felelő. Budapestet meg sem találja,</a:t>
            </a:r>
            <a:r>
              <a:rPr lang="en-US" smtClean="0">
                <a:latin typeface="Bahnschrift SemiBold" pitchFamily="34" charset="0"/>
              </a:rPr>
              <a:t> kb.</a:t>
            </a:r>
            <a:r>
              <a:rPr lang="hu-HU" smtClean="0">
                <a:latin typeface="Bahnschrift SemiBold" pitchFamily="34" charset="0"/>
              </a:rPr>
              <a:t>14</a:t>
            </a:r>
            <a:r>
              <a:rPr lang="en-US" smtClean="0">
                <a:latin typeface="Bahnschrift SemiBold" pitchFamily="34" charset="0"/>
              </a:rPr>
              <a:t>000</a:t>
            </a:r>
            <a:r>
              <a:rPr lang="hu-HU" smtClean="0">
                <a:latin typeface="Bahnschrift SemiBold" pitchFamily="34" charset="0"/>
              </a:rPr>
              <a:t> méterről a valóság átminősül.	</a:t>
            </a:r>
          </a:p>
          <a:p>
            <a:pPr marL="156731" indent="0" algn="r">
              <a:buNone/>
            </a:pPr>
            <a:r>
              <a:rPr lang="hu-HU" smtClean="0">
                <a:solidFill>
                  <a:srgbClr val="FF0000"/>
                </a:solidFill>
                <a:latin typeface="Bahnschrift SemiBold" pitchFamily="34" charset="0"/>
              </a:rPr>
              <a:t>5 pont</a:t>
            </a:r>
          </a:p>
          <a:p>
            <a:pPr marL="156731" indent="0" algn="just">
              <a:buNone/>
            </a:pPr>
            <a:endParaRPr lang="hu-HU" smtClean="0">
              <a:latin typeface="Bahnschrift SemiBold" pitchFamily="34" charset="0"/>
            </a:endParaRPr>
          </a:p>
        </p:txBody>
      </p:sp>
    </p:spTree>
    <p:extLst>
      <p:ext uri="{BB962C8B-B14F-4D97-AF65-F5344CB8AC3E}">
        <p14:creationId xmlns:p14="http://schemas.microsoft.com/office/powerpoint/2010/main" val="212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sz="4000">
                <a:solidFill>
                  <a:srgbClr val="C00000"/>
                </a:solidFill>
                <a:latin typeface="Bahnschrift SemiBold" pitchFamily="34" charset="0"/>
              </a:rPr>
              <a:t>4. Írj egy-egy rokon értelmű szót a következő szavakhoz: </a:t>
            </a:r>
            <a:r>
              <a:rPr lang="hu-HU" sz="4000" i="1">
                <a:solidFill>
                  <a:schemeClr val="tx1"/>
                </a:solidFill>
                <a:latin typeface="Bahnschrift SemiBold" pitchFamily="34" charset="0"/>
              </a:rPr>
              <a:t>spongya, telefirkál, pacni, csibész, zajong</a:t>
            </a:r>
            <a:r>
              <a:rPr lang="hu-HU" sz="4000">
                <a:solidFill>
                  <a:schemeClr val="tx1"/>
                </a:solidFill>
                <a:latin typeface="Bahnschrift SemiBold" pitchFamily="34" charset="0"/>
              </a:rPr>
              <a:t>!</a:t>
            </a:r>
            <a:endParaRPr lang="en-US" sz="4000">
              <a:solidFill>
                <a:schemeClr val="tx1"/>
              </a:solidFill>
              <a:latin typeface="Bahnschrift SemiBold" pitchFamily="34" charset="0"/>
            </a:endParaRPr>
          </a:p>
        </p:txBody>
      </p:sp>
      <p:sp>
        <p:nvSpPr>
          <p:cNvPr id="3" name="Content Placeholder 2"/>
          <p:cNvSpPr>
            <a:spLocks noGrp="1"/>
          </p:cNvSpPr>
          <p:nvPr>
            <p:ph idx="1"/>
          </p:nvPr>
        </p:nvSpPr>
        <p:spPr/>
        <p:txBody>
          <a:bodyPr/>
          <a:lstStyle/>
          <a:p>
            <a:pPr marL="156731" indent="0">
              <a:buNone/>
            </a:pPr>
            <a:r>
              <a:rPr lang="hu-HU" smtClean="0">
                <a:latin typeface="Bahnschrift SemiBold" pitchFamily="34" charset="0"/>
              </a:rPr>
              <a:t>spongya – </a:t>
            </a:r>
            <a:r>
              <a:rPr lang="hu-HU" smtClean="0">
                <a:solidFill>
                  <a:srgbClr val="C00000"/>
                </a:solidFill>
                <a:latin typeface="Bahnschrift SemiBold" pitchFamily="34" charset="0"/>
              </a:rPr>
              <a:t>szivacs</a:t>
            </a:r>
          </a:p>
          <a:p>
            <a:pPr marL="156731" indent="0">
              <a:buNone/>
            </a:pPr>
            <a:r>
              <a:rPr lang="hu-HU" smtClean="0">
                <a:latin typeface="Bahnschrift SemiBold" pitchFamily="34" charset="0"/>
              </a:rPr>
              <a:t>telefirkál –</a:t>
            </a:r>
            <a:r>
              <a:rPr lang="hu-HU" smtClean="0">
                <a:solidFill>
                  <a:srgbClr val="C00000"/>
                </a:solidFill>
                <a:latin typeface="Bahnschrift SemiBold" pitchFamily="34" charset="0"/>
              </a:rPr>
              <a:t>telerajzol </a:t>
            </a:r>
            <a:r>
              <a:rPr lang="hu-HU" smtClean="0">
                <a:latin typeface="Bahnschrift SemiBold" pitchFamily="34" charset="0"/>
              </a:rPr>
              <a:t>(teleír)</a:t>
            </a:r>
          </a:p>
          <a:p>
            <a:pPr marL="156731" indent="0">
              <a:buNone/>
            </a:pPr>
            <a:r>
              <a:rPr lang="hu-HU" smtClean="0">
                <a:latin typeface="Bahnschrift SemiBold" pitchFamily="34" charset="0"/>
              </a:rPr>
              <a:t>pacni – </a:t>
            </a:r>
            <a:r>
              <a:rPr lang="hu-HU" smtClean="0">
                <a:solidFill>
                  <a:srgbClr val="C00000"/>
                </a:solidFill>
                <a:latin typeface="Bahnschrift SemiBold" pitchFamily="34" charset="0"/>
              </a:rPr>
              <a:t>folt </a:t>
            </a:r>
            <a:r>
              <a:rPr lang="hu-HU" smtClean="0">
                <a:latin typeface="Bahnschrift SemiBold" pitchFamily="34" charset="0"/>
              </a:rPr>
              <a:t>(paca)</a:t>
            </a:r>
          </a:p>
          <a:p>
            <a:pPr marL="156731" indent="0">
              <a:buNone/>
            </a:pPr>
            <a:r>
              <a:rPr lang="hu-HU" smtClean="0">
                <a:latin typeface="Bahnschrift SemiBold" pitchFamily="34" charset="0"/>
              </a:rPr>
              <a:t>csibész – </a:t>
            </a:r>
            <a:r>
              <a:rPr lang="hu-HU" smtClean="0">
                <a:solidFill>
                  <a:srgbClr val="C00000"/>
                </a:solidFill>
                <a:latin typeface="Bahnschrift SemiBold" pitchFamily="34" charset="0"/>
              </a:rPr>
              <a:t>jómadár</a:t>
            </a:r>
            <a:r>
              <a:rPr lang="hu-HU" smtClean="0">
                <a:latin typeface="Bahnschrift SemiBold" pitchFamily="34" charset="0"/>
              </a:rPr>
              <a:t> (gézengúz, csintalan, rosszcsont)</a:t>
            </a:r>
          </a:p>
          <a:p>
            <a:pPr marL="156731" indent="0">
              <a:buNone/>
            </a:pPr>
            <a:r>
              <a:rPr lang="hu-HU" smtClean="0">
                <a:latin typeface="Bahnschrift SemiBold" pitchFamily="34" charset="0"/>
              </a:rPr>
              <a:t>zajong – </a:t>
            </a:r>
            <a:r>
              <a:rPr lang="hu-HU" smtClean="0">
                <a:solidFill>
                  <a:srgbClr val="C00000"/>
                </a:solidFill>
                <a:latin typeface="Bahnschrift SemiBold" pitchFamily="34" charset="0"/>
              </a:rPr>
              <a:t>lármázik</a:t>
            </a:r>
            <a:r>
              <a:rPr lang="hu-HU" smtClean="0">
                <a:latin typeface="Bahnschrift SemiBold" pitchFamily="34" charset="0"/>
              </a:rPr>
              <a:t> (hangoskodik, kiabál)</a:t>
            </a:r>
          </a:p>
          <a:p>
            <a:pPr marL="156731" indent="0">
              <a:buNone/>
            </a:pPr>
            <a:endParaRPr lang="hu-HU">
              <a:latin typeface="Bahnschrift SemiBold" pitchFamily="34" charset="0"/>
            </a:endParaRPr>
          </a:p>
          <a:p>
            <a:pPr marL="156731" indent="0" algn="r">
              <a:buNone/>
            </a:pPr>
            <a:r>
              <a:rPr lang="en-US">
                <a:solidFill>
                  <a:srgbClr val="FF0000"/>
                </a:solidFill>
                <a:latin typeface="Bahnschrift SemiBold" pitchFamily="34" charset="0"/>
              </a:rPr>
              <a:t>5 </a:t>
            </a:r>
            <a:r>
              <a:rPr lang="en-US" err="1">
                <a:solidFill>
                  <a:srgbClr val="FF0000"/>
                </a:solidFill>
                <a:latin typeface="Bahnschrift SemiBold" pitchFamily="34" charset="0"/>
              </a:rPr>
              <a:t>pont</a:t>
            </a:r>
            <a:endParaRPr lang="en-US">
              <a:solidFill>
                <a:srgbClr val="FF0000"/>
              </a:solidFill>
              <a:latin typeface="Bahnschrift SemiBold" pitchFamily="34" charset="0"/>
            </a:endParaRPr>
          </a:p>
          <a:p>
            <a:pPr marL="156731" indent="0">
              <a:buNone/>
            </a:pPr>
            <a:endParaRPr lang="en-US">
              <a:latin typeface="Bahnschrift SemiBol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2667000"/>
            <a:ext cx="2606040" cy="22021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32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a:solidFill>
                  <a:srgbClr val="C00000"/>
                </a:solidFill>
                <a:latin typeface="Bahnschrift SemiBold" pitchFamily="34" charset="0"/>
              </a:rPr>
              <a:t>5.Nevezd meg a következő szavak szófaját!</a:t>
            </a:r>
            <a:br>
              <a:rPr lang="hu-HU" sz="4400">
                <a:solidFill>
                  <a:srgbClr val="C00000"/>
                </a:solidFill>
                <a:latin typeface="Bahnschrift SemiBold" pitchFamily="34" charset="0"/>
              </a:rPr>
            </a:br>
            <a:r>
              <a:rPr lang="hu-HU" sz="2900" i="1">
                <a:solidFill>
                  <a:schemeClr val="tx1"/>
                </a:solidFill>
                <a:latin typeface="Bahnschrift SemiBold" pitchFamily="34" charset="0"/>
              </a:rPr>
              <a:t>m</a:t>
            </a:r>
            <a:r>
              <a:rPr lang="en-US" sz="2900" i="1" smtClean="0">
                <a:solidFill>
                  <a:schemeClr val="tx1"/>
                </a:solidFill>
                <a:latin typeface="Bahnschrift SemiBold" pitchFamily="34" charset="0"/>
              </a:rPr>
              <a:t>a</a:t>
            </a:r>
            <a:r>
              <a:rPr lang="en-US" sz="2900" i="1">
                <a:solidFill>
                  <a:schemeClr val="tx1"/>
                </a:solidFill>
                <a:latin typeface="Bahnschrift SemiBold" pitchFamily="34" charset="0"/>
              </a:rPr>
              <a:t>, </a:t>
            </a:r>
            <a:r>
              <a:rPr lang="en-US" sz="2900" i="1" err="1">
                <a:solidFill>
                  <a:schemeClr val="tx1"/>
                </a:solidFill>
                <a:latin typeface="Bahnschrift SemiBold" pitchFamily="34" charset="0"/>
              </a:rPr>
              <a:t>ti</a:t>
            </a:r>
            <a:r>
              <a:rPr lang="en-US" sz="2900" i="1">
                <a:solidFill>
                  <a:schemeClr val="tx1"/>
                </a:solidFill>
                <a:latin typeface="Bahnschrift SemiBold" pitchFamily="34" charset="0"/>
              </a:rPr>
              <a:t>, </a:t>
            </a:r>
            <a:r>
              <a:rPr lang="en-US" sz="2900" i="1" err="1">
                <a:solidFill>
                  <a:schemeClr val="tx1"/>
                </a:solidFill>
                <a:latin typeface="Bahnschrift SemiBold" pitchFamily="34" charset="0"/>
              </a:rPr>
              <a:t>készültél</a:t>
            </a:r>
            <a:r>
              <a:rPr lang="en-US" sz="2900" i="1">
                <a:solidFill>
                  <a:schemeClr val="tx1"/>
                </a:solidFill>
                <a:latin typeface="Bahnschrift SemiBold" pitchFamily="34" charset="0"/>
              </a:rPr>
              <a:t>, B</a:t>
            </a:r>
            <a:r>
              <a:rPr lang="en-US" sz="2900" i="1" smtClean="0">
                <a:solidFill>
                  <a:schemeClr val="tx1"/>
                </a:solidFill>
                <a:latin typeface="Bahnschrift SemiBold" pitchFamily="34" charset="0"/>
              </a:rPr>
              <a:t>udapest</a:t>
            </a:r>
            <a:r>
              <a:rPr lang="en-US" sz="2900" i="1">
                <a:solidFill>
                  <a:schemeClr val="tx1"/>
                </a:solidFill>
                <a:latin typeface="Bahnschrift SemiBold" pitchFamily="34" charset="0"/>
              </a:rPr>
              <a:t>, </a:t>
            </a:r>
            <a:r>
              <a:rPr lang="en-US" sz="2900" i="1" err="1">
                <a:solidFill>
                  <a:schemeClr val="tx1"/>
                </a:solidFill>
                <a:latin typeface="Bahnschrift SemiBold" pitchFamily="34" charset="0"/>
              </a:rPr>
              <a:t>tanulni</a:t>
            </a:r>
            <a:endParaRPr lang="en-US" sz="2900">
              <a:solidFill>
                <a:schemeClr val="tx1"/>
              </a:solidFill>
              <a:latin typeface="Bahnschrift SemiBold" pitchFamily="34" charset="0"/>
            </a:endParaRPr>
          </a:p>
        </p:txBody>
      </p:sp>
      <p:sp>
        <p:nvSpPr>
          <p:cNvPr id="3" name="Content Placeholder 2"/>
          <p:cNvSpPr>
            <a:spLocks noGrp="1"/>
          </p:cNvSpPr>
          <p:nvPr>
            <p:ph idx="1"/>
          </p:nvPr>
        </p:nvSpPr>
        <p:spPr/>
        <p:txBody>
          <a:bodyPr anchor="ctr"/>
          <a:lstStyle/>
          <a:p>
            <a:pPr marL="156731" indent="0">
              <a:buNone/>
            </a:pPr>
            <a:r>
              <a:rPr lang="hu-HU" smtClean="0">
                <a:latin typeface="Bahnschrift SemiBold" pitchFamily="34" charset="0"/>
              </a:rPr>
              <a:t>ma – </a:t>
            </a:r>
            <a:r>
              <a:rPr lang="hu-HU" smtClean="0">
                <a:solidFill>
                  <a:srgbClr val="C00000"/>
                </a:solidFill>
                <a:latin typeface="Bahnschrift SemiBold" pitchFamily="34" charset="0"/>
              </a:rPr>
              <a:t>időhatározószó</a:t>
            </a:r>
          </a:p>
          <a:p>
            <a:pPr marL="156731" indent="0">
              <a:buNone/>
            </a:pPr>
            <a:r>
              <a:rPr lang="hu-HU" smtClean="0">
                <a:latin typeface="Bahnschrift SemiBold" pitchFamily="34" charset="0"/>
              </a:rPr>
              <a:t>ti – </a:t>
            </a:r>
            <a:r>
              <a:rPr lang="hu-HU" smtClean="0">
                <a:solidFill>
                  <a:srgbClr val="C00000"/>
                </a:solidFill>
                <a:latin typeface="Bahnschrift SemiBold" pitchFamily="34" charset="0"/>
              </a:rPr>
              <a:t>személyes névmás</a:t>
            </a:r>
          </a:p>
          <a:p>
            <a:pPr marL="156731" indent="0">
              <a:buNone/>
            </a:pPr>
            <a:r>
              <a:rPr lang="hu-HU" smtClean="0">
                <a:latin typeface="Bahnschrift SemiBold" pitchFamily="34" charset="0"/>
              </a:rPr>
              <a:t>készültél – </a:t>
            </a:r>
            <a:r>
              <a:rPr lang="hu-HU" smtClean="0">
                <a:solidFill>
                  <a:srgbClr val="C00000"/>
                </a:solidFill>
                <a:latin typeface="Bahnschrift SemiBold" pitchFamily="34" charset="0"/>
              </a:rPr>
              <a:t>ige</a:t>
            </a:r>
          </a:p>
          <a:p>
            <a:pPr marL="156731" indent="0">
              <a:buNone/>
            </a:pPr>
            <a:r>
              <a:rPr lang="hu-HU">
                <a:latin typeface="Bahnschrift SemiBold" pitchFamily="34" charset="0"/>
              </a:rPr>
              <a:t>B</a:t>
            </a:r>
            <a:r>
              <a:rPr lang="hu-HU" smtClean="0">
                <a:latin typeface="Bahnschrift SemiBold" pitchFamily="34" charset="0"/>
              </a:rPr>
              <a:t>udapest – </a:t>
            </a:r>
            <a:r>
              <a:rPr lang="hu-HU" smtClean="0">
                <a:solidFill>
                  <a:srgbClr val="C00000"/>
                </a:solidFill>
                <a:latin typeface="Bahnschrift SemiBold" pitchFamily="34" charset="0"/>
              </a:rPr>
              <a:t>főnév, tulajdonnév</a:t>
            </a:r>
          </a:p>
          <a:p>
            <a:pPr marL="156731" indent="0">
              <a:buNone/>
            </a:pPr>
            <a:r>
              <a:rPr lang="hu-HU" smtClean="0">
                <a:latin typeface="Bahnschrift SemiBold" pitchFamily="34" charset="0"/>
              </a:rPr>
              <a:t>tanulni – </a:t>
            </a:r>
            <a:r>
              <a:rPr lang="hu-HU" smtClean="0">
                <a:solidFill>
                  <a:srgbClr val="C00000"/>
                </a:solidFill>
                <a:latin typeface="Bahnschrift SemiBold" pitchFamily="34" charset="0"/>
              </a:rPr>
              <a:t>főnévi igenév</a:t>
            </a:r>
          </a:p>
          <a:p>
            <a:pPr marL="156731" indent="0">
              <a:buNone/>
            </a:pPr>
            <a:endParaRPr lang="hu-HU" smtClean="0">
              <a:solidFill>
                <a:srgbClr val="C00000"/>
              </a:solidFill>
              <a:latin typeface="Bahnschrift SemiBold" pitchFamily="34" charset="0"/>
            </a:endParaRPr>
          </a:p>
          <a:p>
            <a:pPr marL="156731" indent="0" algn="r">
              <a:buNone/>
            </a:pPr>
            <a:r>
              <a:rPr lang="hu-HU" smtClean="0">
                <a:solidFill>
                  <a:srgbClr val="C00000"/>
                </a:solidFill>
                <a:latin typeface="Bahnschrift SemiBold" pitchFamily="34" charset="0"/>
              </a:rPr>
              <a:t>5 pont</a:t>
            </a:r>
            <a:endParaRPr lang="en-US">
              <a:solidFill>
                <a:srgbClr val="C00000"/>
              </a:solidFill>
              <a:latin typeface="Bahnschrift SemiBol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2286000"/>
            <a:ext cx="5031442" cy="4495800"/>
          </a:xfrm>
          <a:prstGeom prst="rect">
            <a:avLst/>
          </a:prstGeom>
          <a:ln w="127000" cap="sq">
            <a:solidFill>
              <a:srgbClr val="00B05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03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New York - zeppelin Poster și Tablou | Europosters.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398" y="3200400"/>
            <a:ext cx="4747023" cy="31677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6046" y="1143000"/>
            <a:ext cx="13167360" cy="1280160"/>
          </a:xfrm>
        </p:spPr>
        <p:txBody>
          <a:bodyPr>
            <a:normAutofit/>
          </a:bodyPr>
          <a:lstStyle/>
          <a:p>
            <a:r>
              <a:rPr lang="hu-HU" sz="4400">
                <a:solidFill>
                  <a:srgbClr val="C00000"/>
                </a:solidFill>
                <a:latin typeface="Bahnschrift SemiBold" pitchFamily="34" charset="0"/>
              </a:rPr>
              <a:t>6.Egészítsd ki a </a:t>
            </a:r>
            <a:r>
              <a:rPr lang="hu-HU" sz="4400" i="1">
                <a:solidFill>
                  <a:srgbClr val="C00000"/>
                </a:solidFill>
                <a:effectLst>
                  <a:outerShdw blurRad="38100" dist="38100" dir="2700000" algn="tl">
                    <a:srgbClr val="000000">
                      <a:alpha val="43137"/>
                    </a:srgbClr>
                  </a:outerShdw>
                </a:effectLst>
                <a:latin typeface="Bahnschrift SemiBold" pitchFamily="34" charset="0"/>
              </a:rPr>
              <a:t>Szállj be gyorsan! </a:t>
            </a:r>
            <a:r>
              <a:rPr lang="hu-HU" sz="4400">
                <a:solidFill>
                  <a:srgbClr val="C00000"/>
                </a:solidFill>
                <a:latin typeface="Bahnschrift SemiBold" pitchFamily="34" charset="0"/>
              </a:rPr>
              <a:t>mondatot</a:t>
            </a:r>
            <a:endParaRPr lang="en-US" sz="4400">
              <a:solidFill>
                <a:srgbClr val="C00000"/>
              </a:solidFill>
              <a:latin typeface="Bahnschrift SemiBold" pitchFamily="34" charset="0"/>
            </a:endParaRPr>
          </a:p>
        </p:txBody>
      </p:sp>
      <p:sp>
        <p:nvSpPr>
          <p:cNvPr id="3" name="Content Placeholder 2"/>
          <p:cNvSpPr>
            <a:spLocks noGrp="1"/>
          </p:cNvSpPr>
          <p:nvPr>
            <p:ph idx="1"/>
          </p:nvPr>
        </p:nvSpPr>
        <p:spPr/>
        <p:txBody>
          <a:bodyPr>
            <a:normAutofit fontScale="92500" lnSpcReduction="10000"/>
          </a:bodyPr>
          <a:lstStyle/>
          <a:p>
            <a:pPr marL="899606" indent="-742876">
              <a:buAutoNum type="alphaLcPeriod"/>
            </a:pPr>
            <a:r>
              <a:rPr lang="hu-HU">
                <a:latin typeface="Bahnschrift SemiBold" pitchFamily="34" charset="0"/>
              </a:rPr>
              <a:t>h</a:t>
            </a:r>
            <a:r>
              <a:rPr lang="hu-HU" smtClean="0">
                <a:latin typeface="Bahnschrift SemiBold" pitchFamily="34" charset="0"/>
              </a:rPr>
              <a:t>elyhatározóval!</a:t>
            </a:r>
          </a:p>
          <a:p>
            <a:pPr marL="899606" indent="-742876">
              <a:buAutoNum type="alphaLcPeriod"/>
            </a:pPr>
            <a:r>
              <a:rPr lang="hu-HU" smtClean="0">
                <a:latin typeface="Bahnschrift SemiBold" pitchFamily="34" charset="0"/>
              </a:rPr>
              <a:t>időhatározóval!</a:t>
            </a:r>
          </a:p>
          <a:p>
            <a:pPr marL="156730" indent="0">
              <a:buNone/>
            </a:pPr>
            <a:endParaRPr lang="hu-HU">
              <a:latin typeface="Bahnschrift SemiBold" pitchFamily="34" charset="0"/>
            </a:endParaRPr>
          </a:p>
          <a:p>
            <a:pPr marL="156731" indent="0">
              <a:lnSpc>
                <a:spcPct val="200000"/>
              </a:lnSpc>
              <a:buNone/>
            </a:pPr>
            <a:r>
              <a:rPr lang="hu-HU" smtClean="0">
                <a:latin typeface="Bahnschrift SemiBold" pitchFamily="34" charset="0"/>
              </a:rPr>
              <a:t>	a. Szállj be gyorsan az </a:t>
            </a:r>
            <a:r>
              <a:rPr lang="hu-HU" spc="300">
                <a:solidFill>
                  <a:srgbClr val="C00000"/>
                </a:solidFill>
                <a:effectLst>
                  <a:outerShdw blurRad="38100" dist="38100" dir="2700000" algn="tl">
                    <a:srgbClr val="000000">
                      <a:alpha val="43137"/>
                    </a:srgbClr>
                  </a:outerShdw>
                </a:effectLst>
                <a:latin typeface="Bahnschrift SemiBold" pitchFamily="34" charset="0"/>
              </a:rPr>
              <a:t>autóba</a:t>
            </a:r>
            <a:r>
              <a:rPr lang="hu-HU" smtClean="0">
                <a:latin typeface="Bahnschrift SemiBold" pitchFamily="34" charset="0"/>
              </a:rPr>
              <a:t>! </a:t>
            </a:r>
            <a:r>
              <a:rPr lang="hu-HU" smtClean="0">
                <a:solidFill>
                  <a:srgbClr val="92D050"/>
                </a:solidFill>
                <a:latin typeface="Bahnschrift SemiBold" pitchFamily="34" charset="0"/>
              </a:rPr>
              <a:t>- </a:t>
            </a:r>
            <a:r>
              <a:rPr lang="hu-HU" smtClean="0">
                <a:solidFill>
                  <a:srgbClr val="92D050"/>
                </a:solidFill>
                <a:effectLst>
                  <a:outerShdw blurRad="38100" dist="38100" dir="2700000" algn="tl">
                    <a:srgbClr val="000000">
                      <a:alpha val="43137"/>
                    </a:srgbClr>
                  </a:outerShdw>
                </a:effectLst>
                <a:latin typeface="Bahnschrift SemiBold" pitchFamily="34" charset="0"/>
              </a:rPr>
              <a:t>helyhatározó</a:t>
            </a:r>
          </a:p>
          <a:p>
            <a:pPr marL="156746" indent="0">
              <a:lnSpc>
                <a:spcPct val="200000"/>
              </a:lnSpc>
              <a:buNone/>
            </a:pPr>
            <a:r>
              <a:rPr lang="hu-HU" smtClean="0">
                <a:latin typeface="Bahnschrift SemiBold" pitchFamily="34" charset="0"/>
              </a:rPr>
              <a:t>	b. </a:t>
            </a:r>
            <a:r>
              <a:rPr lang="hu-HU" spc="300">
                <a:solidFill>
                  <a:srgbClr val="C00000"/>
                </a:solidFill>
                <a:effectLst>
                  <a:outerShdw blurRad="38100" dist="38100" dir="2700000" algn="tl">
                    <a:srgbClr val="000000">
                      <a:alpha val="43137"/>
                    </a:srgbClr>
                  </a:outerShdw>
                </a:effectLst>
                <a:latin typeface="Bahnschrift SemiBold" pitchFamily="34" charset="0"/>
              </a:rPr>
              <a:t>Most</a:t>
            </a:r>
            <a:r>
              <a:rPr lang="hu-HU" smtClean="0">
                <a:solidFill>
                  <a:srgbClr val="C00000"/>
                </a:solidFill>
                <a:latin typeface="Bahnschrift SemiBold" pitchFamily="34" charset="0"/>
              </a:rPr>
              <a:t> </a:t>
            </a:r>
            <a:r>
              <a:rPr lang="hu-HU" smtClean="0">
                <a:latin typeface="Bahnschrift SemiBold" pitchFamily="34" charset="0"/>
              </a:rPr>
              <a:t>szállj be gyorsan! </a:t>
            </a:r>
            <a:r>
              <a:rPr lang="hu-HU" smtClean="0">
                <a:solidFill>
                  <a:srgbClr val="92D050"/>
                </a:solidFill>
                <a:latin typeface="Bahnschrift SemiBold" pitchFamily="34" charset="0"/>
              </a:rPr>
              <a:t>- időhatározó</a:t>
            </a:r>
          </a:p>
          <a:p>
            <a:pPr marL="156730" indent="0">
              <a:buNone/>
            </a:pPr>
            <a:endParaRPr lang="hu-HU">
              <a:latin typeface="Bahnschrift SemiBold" pitchFamily="34" charset="0"/>
            </a:endParaRPr>
          </a:p>
          <a:p>
            <a:pPr marL="156730" indent="0" algn="r">
              <a:buNone/>
            </a:pPr>
            <a:r>
              <a:rPr lang="hu-HU" smtClean="0">
                <a:latin typeface="Bahnschrift SemiBold" pitchFamily="34" charset="0"/>
              </a:rPr>
              <a:t>5 pont</a:t>
            </a:r>
            <a:endParaRPr lang="en-US">
              <a:latin typeface="Bahnschrift SemiBold"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173" t="50530" r="7128" b="25044"/>
          <a:stretch/>
        </p:blipFill>
        <p:spPr>
          <a:xfrm>
            <a:off x="6553200" y="5257800"/>
            <a:ext cx="1713053" cy="2563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173" t="50530" r="7128" b="25044"/>
          <a:stretch/>
        </p:blipFill>
        <p:spPr>
          <a:xfrm>
            <a:off x="2057400" y="6415151"/>
            <a:ext cx="1713053" cy="256310"/>
          </a:xfrm>
          <a:prstGeom prst="rect">
            <a:avLst/>
          </a:prstGeom>
        </p:spPr>
      </p:pic>
    </p:spTree>
    <p:extLst>
      <p:ext uri="{BB962C8B-B14F-4D97-AF65-F5344CB8AC3E}">
        <p14:creationId xmlns:p14="http://schemas.microsoft.com/office/powerpoint/2010/main" val="10758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3167360" cy="990600"/>
          </a:xfrm>
        </p:spPr>
        <p:txBody>
          <a:bodyPr>
            <a:normAutofit/>
          </a:bodyPr>
          <a:lstStyle/>
          <a:p>
            <a:r>
              <a:rPr lang="hu-HU" sz="4000">
                <a:solidFill>
                  <a:srgbClr val="C00000"/>
                </a:solidFill>
                <a:latin typeface="Bahnschrift SemiBold" pitchFamily="34" charset="0"/>
              </a:rPr>
              <a:t>7</a:t>
            </a:r>
            <a:r>
              <a:rPr lang="hu-HU" sz="4000" smtClean="0">
                <a:solidFill>
                  <a:srgbClr val="C00000"/>
                </a:solidFill>
                <a:latin typeface="Bahnschrift SemiBold" pitchFamily="34" charset="0"/>
              </a:rPr>
              <a:t>. Folytasd a részletet 10-15 soros odaillő párbeszéddel!</a:t>
            </a:r>
            <a:endParaRPr lang="en-US" sz="4000">
              <a:solidFill>
                <a:srgbClr val="C00000"/>
              </a:solidFill>
              <a:latin typeface="Bahnschrift SemiBold" pitchFamily="34" charset="0"/>
            </a:endParaRPr>
          </a:p>
        </p:txBody>
      </p:sp>
      <p:sp>
        <p:nvSpPr>
          <p:cNvPr id="3" name="Content Placeholder 2"/>
          <p:cNvSpPr>
            <a:spLocks noGrp="1"/>
          </p:cNvSpPr>
          <p:nvPr>
            <p:ph idx="1"/>
          </p:nvPr>
        </p:nvSpPr>
        <p:spPr>
          <a:xfrm>
            <a:off x="731520" y="1905000"/>
            <a:ext cx="13167360" cy="5562601"/>
          </a:xfrm>
        </p:spPr>
        <p:txBody>
          <a:bodyPr>
            <a:normAutofit fontScale="47500" lnSpcReduction="20000"/>
          </a:bodyPr>
          <a:lstStyle/>
          <a:p>
            <a:pPr marL="156746" indent="0">
              <a:buNone/>
            </a:pPr>
            <a:endParaRPr lang="hu-HU" sz="6500" smtClean="0">
              <a:latin typeface="Bahnschrift SemiBold" pitchFamily="34" charset="0"/>
            </a:endParaRPr>
          </a:p>
          <a:p>
            <a:pPr marL="156746" indent="0">
              <a:buNone/>
            </a:pPr>
            <a:r>
              <a:rPr lang="hu-HU" sz="6500" smtClean="0">
                <a:latin typeface="Bahnschrift SemiBold" pitchFamily="34" charset="0"/>
              </a:rPr>
              <a:t>- </a:t>
            </a:r>
            <a:r>
              <a:rPr lang="hu-HU" sz="6500">
                <a:latin typeface="Bahnschrift SemiBold" pitchFamily="34" charset="0"/>
              </a:rPr>
              <a:t>Tanár úr kérem, én tanultam! Otthon még megtaláltam Bu-Bu-Budapestet. Tetszik tudni...</a:t>
            </a:r>
            <a:endParaRPr lang="en-US" sz="6500">
              <a:latin typeface="Bahnschrift SemiBold" pitchFamily="34" charset="0"/>
            </a:endParaRPr>
          </a:p>
          <a:p>
            <a:pPr marL="156746" indent="0">
              <a:buNone/>
            </a:pPr>
            <a:r>
              <a:rPr lang="hu-HU" sz="6500">
                <a:latin typeface="Bahnschrift SemiBold" pitchFamily="34" charset="0"/>
              </a:rPr>
              <a:t>- Hallgass! Fiam, a te legnagyobb bajod, hogy a nemtudásod mellett még rettenetesen szemtelen is vagy! </a:t>
            </a:r>
            <a:endParaRPr lang="en-US" sz="6500">
              <a:latin typeface="Bahnschrift SemiBold" pitchFamily="34" charset="0"/>
            </a:endParaRPr>
          </a:p>
          <a:p>
            <a:pPr marL="156746" indent="0">
              <a:buNone/>
            </a:pPr>
            <a:r>
              <a:rPr lang="hu-HU" sz="6500">
                <a:latin typeface="Bahnschrift SemiBold" pitchFamily="34" charset="0"/>
              </a:rPr>
              <a:t>- Kérem szépen, csak egy pillanatot várjon! Ez a nyomás, amit a </a:t>
            </a:r>
            <a:r>
              <a:rPr lang="hu-HU" sz="6500" smtClean="0">
                <a:latin typeface="Bahnschrift SemiBold" pitchFamily="34" charset="0"/>
              </a:rPr>
              <a:t>mellkasomban </a:t>
            </a:r>
            <a:r>
              <a:rPr lang="hu-HU" sz="6500">
                <a:latin typeface="Bahnschrift SemiBold" pitchFamily="34" charset="0"/>
              </a:rPr>
              <a:t>érzek, elhomályosítja a szemem!</a:t>
            </a:r>
            <a:endParaRPr lang="en-US" sz="6500">
              <a:latin typeface="Bahnschrift SemiBold" pitchFamily="34" charset="0"/>
            </a:endParaRPr>
          </a:p>
          <a:p>
            <a:pPr marL="156746" indent="0">
              <a:buNone/>
            </a:pPr>
            <a:r>
              <a:rPr lang="en-US" sz="6500" smtClean="0">
                <a:latin typeface="Bahnschrift SemiBold" pitchFamily="34" charset="0"/>
              </a:rPr>
              <a:t>- E</a:t>
            </a:r>
            <a:r>
              <a:rPr lang="hu-HU" sz="6500" smtClean="0">
                <a:latin typeface="Bahnschrift SemiBold" pitchFamily="34" charset="0"/>
              </a:rPr>
              <a:t>z </a:t>
            </a:r>
            <a:r>
              <a:rPr lang="hu-HU" sz="6500">
                <a:latin typeface="Bahnschrift SemiBold" pitchFamily="34" charset="0"/>
              </a:rPr>
              <a:t>most már tényleg sok! Még meg is játszod </a:t>
            </a:r>
            <a:r>
              <a:rPr lang="ro-RO" sz="6500">
                <a:latin typeface="Bahnschrift SemiBold" pitchFamily="34" charset="0"/>
              </a:rPr>
              <a:t> </a:t>
            </a:r>
            <a:r>
              <a:rPr lang="hu-HU" sz="6500" smtClean="0">
                <a:latin typeface="Bahnschrift SemiBold" pitchFamily="34" charset="0"/>
              </a:rPr>
              <a:t>magad</a:t>
            </a:r>
            <a:r>
              <a:rPr lang="hu-HU" sz="6500">
                <a:latin typeface="Bahnschrift SemiBold" pitchFamily="34" charset="0"/>
              </a:rPr>
              <a:t>! Ez hallatlan!</a:t>
            </a:r>
            <a:endParaRPr lang="en-US" sz="6500">
              <a:latin typeface="Bahnschrift SemiBold" pitchFamily="34" charset="0"/>
            </a:endParaRPr>
          </a:p>
          <a:p>
            <a:pPr marL="156746" indent="0">
              <a:buNone/>
            </a:pPr>
            <a:r>
              <a:rPr lang="hu-HU" sz="6500">
                <a:latin typeface="Bahnschrift SemiBold" pitchFamily="34" charset="0"/>
              </a:rPr>
              <a:t>- </a:t>
            </a:r>
            <a:r>
              <a:rPr lang="hu-HU" sz="6500" smtClean="0">
                <a:latin typeface="Bahnschrift SemiBold" pitchFamily="34" charset="0"/>
              </a:rPr>
              <a:t>Becsületszavamra</a:t>
            </a:r>
            <a:r>
              <a:rPr lang="hu-HU" sz="6500">
                <a:latin typeface="Bahnschrift SemiBold" pitchFamily="34" charset="0"/>
              </a:rPr>
              <a:t>, rosszul vagyok!</a:t>
            </a:r>
            <a:endParaRPr lang="en-US" sz="6500">
              <a:latin typeface="Bahnschrift SemiBold" pitchFamily="34" charset="0"/>
            </a:endParaRPr>
          </a:p>
          <a:p>
            <a:pPr marL="156746" indent="0">
              <a:buNone/>
            </a:pPr>
            <a:r>
              <a:rPr lang="hu-HU" sz="6500">
                <a:latin typeface="Bahnschrift SemiBold" pitchFamily="34" charset="0"/>
              </a:rPr>
              <a:t>- Én is az lennék a helyedben!</a:t>
            </a:r>
            <a:endParaRPr lang="en-US" sz="6500">
              <a:latin typeface="Bahnschrift SemiBold" pitchFamily="34" charset="0"/>
            </a:endParaRPr>
          </a:p>
          <a:p>
            <a:pPr marL="156746" indent="0">
              <a:buNone/>
            </a:pPr>
            <a:r>
              <a:rPr lang="hu-HU" sz="6500">
                <a:latin typeface="Bahnschrift SemiBold" pitchFamily="34" charset="0"/>
              </a:rPr>
              <a:t>- Azt hiszem, eláju...</a:t>
            </a:r>
            <a:endParaRPr lang="en-US" sz="6500">
              <a:latin typeface="Bahnschrift SemiBold" pitchFamily="34" charset="0"/>
            </a:endParaRPr>
          </a:p>
          <a:p>
            <a:pPr marL="156746" indent="0">
              <a:buNone/>
            </a:pPr>
            <a:r>
              <a:rPr lang="hu-HU" sz="6500">
                <a:latin typeface="Bahnschrift SemiBold" pitchFamily="34" charset="0"/>
              </a:rPr>
              <a:t>- Ez tényleg elájult! </a:t>
            </a:r>
            <a:r>
              <a:rPr lang="hu-HU" sz="6500" smtClean="0">
                <a:latin typeface="Bahnschrift SemiBold" pitchFamily="34" charset="0"/>
              </a:rPr>
              <a:t>Leszállunk</a:t>
            </a:r>
            <a:r>
              <a:rPr lang="hu-HU" sz="6500">
                <a:latin typeface="Bahnschrift SemiBold" pitchFamily="34" charset="0"/>
              </a:rPr>
              <a:t>!</a:t>
            </a:r>
            <a:endParaRPr lang="en-US" sz="6500">
              <a:latin typeface="Bahnschrift SemiBold" pitchFamily="34" charset="0"/>
            </a:endParaRPr>
          </a:p>
          <a:p>
            <a:pPr marL="156746" indent="0">
              <a:buNone/>
            </a:pPr>
            <a:endParaRPr lang="en-US"/>
          </a:p>
        </p:txBody>
      </p:sp>
      <p:pic>
        <p:nvPicPr>
          <p:cNvPr id="4098" name="Picture 2" descr="C:\Users\User\AppData\Local\Microsoft\Windows\INetCache\IE\L4KAWL60\Parliament_Building,_Budapest,_outsid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0" y="5334000"/>
            <a:ext cx="3048000" cy="1981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9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44000"/>
                    </a14:imgEffect>
                    <a14:imgEffect>
                      <a14:brightnessContrast bright="-38000" contrast="25000"/>
                    </a14:imgEffect>
                  </a14:imgLayer>
                </a14:imgProps>
              </a:ext>
              <a:ext uri="{28A0092B-C50C-407E-A947-70E740481C1C}">
                <a14:useLocalDpi xmlns:a14="http://schemas.microsoft.com/office/drawing/2010/main" val="0"/>
              </a:ext>
            </a:extLst>
          </a:blip>
          <a:srcRect l="3458" t="4919" r="3176" b="70684"/>
          <a:stretch/>
        </p:blipFill>
        <p:spPr>
          <a:xfrm>
            <a:off x="7086600" y="5029200"/>
            <a:ext cx="4457700" cy="1574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49000"/>
                    </a14:imgEffect>
                    <a14:imgEffect>
                      <a14:brightnessContrast bright="-26000" contrast="62000"/>
                    </a14:imgEffect>
                  </a14:imgLayer>
                </a14:imgProps>
              </a:ext>
              <a:ext uri="{28A0092B-C50C-407E-A947-70E740481C1C}">
                <a14:useLocalDpi xmlns:a14="http://schemas.microsoft.com/office/drawing/2010/main" val="0"/>
              </a:ext>
            </a:extLst>
          </a:blip>
          <a:srcRect l="3784" t="3086" r="13146" b="8025"/>
          <a:stretch/>
        </p:blipFill>
        <p:spPr>
          <a:xfrm>
            <a:off x="1295400" y="1054100"/>
            <a:ext cx="5562600" cy="6592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239000" y="5791200"/>
            <a:ext cx="4191000" cy="707886"/>
          </a:xfrm>
          <a:prstGeom prst="rect">
            <a:avLst/>
          </a:prstGeom>
          <a:noFill/>
        </p:spPr>
        <p:txBody>
          <a:bodyPr wrap="square" rtlCol="0">
            <a:spAutoFit/>
          </a:bodyPr>
          <a:lstStyle/>
          <a:p>
            <a:pPr algn="ctr"/>
            <a:r>
              <a:rPr lang="hu-HU" sz="2000" smtClean="0">
                <a:effectLst>
                  <a:outerShdw blurRad="38100" dist="38100" dir="2700000" algn="tl">
                    <a:srgbClr val="000000">
                      <a:alpha val="43137"/>
                    </a:srgbClr>
                  </a:outerShdw>
                </a:effectLst>
              </a:rPr>
              <a:t>Borzási Theodóra, </a:t>
            </a:r>
          </a:p>
          <a:p>
            <a:pPr algn="ctr"/>
            <a:r>
              <a:rPr lang="hu-HU" sz="2000" smtClean="0">
                <a:effectLst>
                  <a:outerShdw blurRad="38100" dist="38100" dir="2700000" algn="tl">
                    <a:srgbClr val="000000">
                      <a:alpha val="43137"/>
                    </a:srgbClr>
                  </a:outerShdw>
                </a:effectLst>
              </a:rPr>
              <a:t>8.C. Goga Iskola</a:t>
            </a:r>
          </a:p>
        </p:txBody>
      </p:sp>
      <p:pic>
        <p:nvPicPr>
          <p:cNvPr id="1026" name="Picture 2" descr="C:\Users\User\AppData\Local\Microsoft\Windows\INetCache\IE\L4KAWL60\biswajyotim-P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9000" y="3810000"/>
            <a:ext cx="1968500" cy="217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45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13167360" cy="822960"/>
          </a:xfrm>
        </p:spPr>
        <p:txBody>
          <a:bodyPr>
            <a:normAutofit/>
          </a:bodyPr>
          <a:lstStyle/>
          <a:p>
            <a:r>
              <a:rPr lang="hu-HU" sz="4400" smtClean="0">
                <a:latin typeface="Bahnschrift SemiBold" pitchFamily="34" charset="0"/>
              </a:rPr>
              <a:t>II.TÉTEL</a:t>
            </a:r>
            <a:endParaRPr lang="en-US" sz="4400">
              <a:latin typeface="Bahnschrift SemiBold" pitchFamily="34" charset="0"/>
            </a:endParaRPr>
          </a:p>
        </p:txBody>
      </p:sp>
      <p:sp>
        <p:nvSpPr>
          <p:cNvPr id="3" name="Content Placeholder 2"/>
          <p:cNvSpPr>
            <a:spLocks noGrp="1"/>
          </p:cNvSpPr>
          <p:nvPr>
            <p:ph idx="1"/>
          </p:nvPr>
        </p:nvSpPr>
        <p:spPr>
          <a:xfrm>
            <a:off x="762000" y="2057400"/>
            <a:ext cx="13167360" cy="5105399"/>
          </a:xfrm>
        </p:spPr>
        <p:txBody>
          <a:bodyPr tIns="0" bIns="0">
            <a:noAutofit/>
          </a:bodyPr>
          <a:lstStyle/>
          <a:p>
            <a:pPr marL="156746" indent="0">
              <a:buNone/>
            </a:pPr>
            <a:r>
              <a:rPr lang="hu-HU" sz="2600" smtClean="0">
                <a:latin typeface="Bahnschrift SemiBold" pitchFamily="34" charset="0"/>
              </a:rPr>
              <a:t>	„A hegy- és sziklamászás mindig is nagyon kockázatos sportnak számított. A kérdés az, hogy most, amikor az emberek gazdagabbak, a bolygó összezsugorodni látszik, a kaland pedig árucikké válik, nem ragadtatják-e el magukat túlságosan egyesek, csupán az izgalom kedvéért kockára téve testi épségüket, sőt életüket? Nem kellene-e a biztonság javítása érdekében a hatóságoknak szigorúbb szabályokat felállítani? </a:t>
            </a:r>
          </a:p>
          <a:p>
            <a:pPr marL="156746" indent="0">
              <a:buNone/>
            </a:pPr>
            <a:r>
              <a:rPr lang="hu-HU" sz="2600" smtClean="0">
                <a:latin typeface="Bahnschrift SemiBold" pitchFamily="34" charset="0"/>
              </a:rPr>
              <a:t>	A XIX. században a hegymászókat a fegyelem, az önmegtartóztatás, az együttműködés nemes elvei vezérelték. Amikor az 1920-as években George Malloryt, a Mount Everest egyik korai felfedezőjét megkérdezték, hogy miért akarja megmászni a 8848 méter magas csúcsot, [...] azt felelte: „Mert ott van". </a:t>
            </a:r>
          </a:p>
          <a:p>
            <a:pPr marL="156746" indent="0">
              <a:buNone/>
            </a:pPr>
            <a:r>
              <a:rPr lang="hu-HU" sz="2600" smtClean="0">
                <a:latin typeface="Bahnschrift SemiBold" pitchFamily="34" charset="0"/>
              </a:rPr>
              <a:t>	Ez az érzés másokat is könnyen a hatalmába tud keríteni, és ezért a sport mára kereskedelmi és piaci nyomásnak kitett iparággá vált. Megfelelő díj ellenében vezetett túra keretében fel lehet jutni a világ legmagasabb csúcsaira. </a:t>
            </a:r>
            <a:endParaRPr lang="hu-HU" sz="2600">
              <a:latin typeface="Bahnschrift SemiBold" pitchFamily="34" charset="0"/>
            </a:endParaRPr>
          </a:p>
        </p:txBody>
      </p:sp>
    </p:spTree>
    <p:extLst>
      <p:ext uri="{BB962C8B-B14F-4D97-AF65-F5344CB8AC3E}">
        <p14:creationId xmlns:p14="http://schemas.microsoft.com/office/powerpoint/2010/main" val="3552797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447801"/>
            <a:ext cx="13167360" cy="5638800"/>
          </a:xfrm>
        </p:spPr>
        <p:txBody>
          <a:bodyPr>
            <a:normAutofit fontScale="62500" lnSpcReduction="20000"/>
          </a:bodyPr>
          <a:lstStyle/>
          <a:p>
            <a:pPr marL="156746" indent="0">
              <a:lnSpc>
                <a:spcPct val="120000"/>
              </a:lnSpc>
              <a:buNone/>
            </a:pPr>
            <a:r>
              <a:rPr lang="hu-HU" sz="4200">
                <a:latin typeface="Bahnschrift SemiBold" pitchFamily="34" charset="0"/>
              </a:rPr>
              <a:t>Pemba Janbu Sherpa hegyi vezető, aki összesen tizenhat Mount Everest-expedícióban vett részt, azt mondja, hogy amikor a mászási körülmények elromlanak, haladéktalanul figyelmezteti ügyfeleit a várható veszélyre, ám azok hajlamosak rá, hogy emlékeztessék őt: ötvenezer dollárt fizettek a nagy kalandért... A fejéhez vágják, hogy „azért van itt, hogy nekünk dolgozzon, és kísérjen minket”. </a:t>
            </a:r>
          </a:p>
          <a:p>
            <a:pPr marL="156746" indent="0">
              <a:lnSpc>
                <a:spcPct val="120000"/>
              </a:lnSpc>
              <a:buNone/>
            </a:pPr>
            <a:r>
              <a:rPr lang="hu-HU" sz="4200">
                <a:latin typeface="Bahnschrift SemiBold" pitchFamily="34" charset="0"/>
              </a:rPr>
              <a:t>„Úgyhogy az életemet kockáztatva folytatnom kell az utat, mert az ügyfél ragaszkodik hozzá. Mintha veszítene értékéből a hegy. Úgy tűnik, mindenki meg akarja mászni, [...]” − fejtette ki a The New York Times című amerikai lapnak. </a:t>
            </a:r>
          </a:p>
          <a:p>
            <a:pPr marL="156746" indent="0">
              <a:lnSpc>
                <a:spcPct val="120000"/>
              </a:lnSpc>
              <a:buNone/>
            </a:pPr>
            <a:r>
              <a:rPr lang="hu-HU" sz="4200">
                <a:latin typeface="Bahnschrift SemiBold" pitchFamily="34" charset="0"/>
              </a:rPr>
              <a:t>Pemba, aki hegyi vezetőként a Thamserku Trekkingnél dolgozik, úgy véli, hogy Nepál túl könnyen ad ki mászási engedélyeket, és sok mászó nem elég felkészült. Nyilatkozatában megjegyezte, hogy azon a borzalmas hétvégén látott embereket meghalni, és átgondolja, hogy folytassa-e eddigi munkáját</a:t>
            </a:r>
            <a:r>
              <a:rPr lang="hu-HU" sz="4200" smtClean="0">
                <a:latin typeface="Bahnschrift SemiBold" pitchFamily="34" charset="0"/>
              </a:rPr>
              <a:t>.”</a:t>
            </a:r>
            <a:endParaRPr lang="hu-HU" sz="4200">
              <a:latin typeface="Bahnschrift SemiBold" pitchFamily="34" charset="0"/>
            </a:endParaRPr>
          </a:p>
          <a:p>
            <a:pPr marL="156746" indent="0" algn="r">
              <a:buNone/>
            </a:pPr>
            <a:r>
              <a:rPr lang="en-US" sz="2600"/>
              <a:t>(https://www.egeszsegkalauz.hu/) </a:t>
            </a:r>
          </a:p>
          <a:p>
            <a:pPr marL="156746" indent="0">
              <a:buNone/>
            </a:pPr>
            <a:endParaRPr lang="en-US"/>
          </a:p>
        </p:txBody>
      </p:sp>
    </p:spTree>
    <p:extLst>
      <p:ext uri="{BB962C8B-B14F-4D97-AF65-F5344CB8AC3E}">
        <p14:creationId xmlns:p14="http://schemas.microsoft.com/office/powerpoint/2010/main" val="2899281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solidFill>
                  <a:srgbClr val="C00000"/>
                </a:solidFill>
                <a:latin typeface="Bahnschrift SemiBold" pitchFamily="34" charset="0"/>
              </a:rPr>
              <a:t>1. </a:t>
            </a:r>
            <a:r>
              <a:rPr lang="en-US" sz="4400" err="1">
                <a:solidFill>
                  <a:srgbClr val="C00000"/>
                </a:solidFill>
                <a:latin typeface="Bahnschrift SemiBold" pitchFamily="34" charset="0"/>
              </a:rPr>
              <a:t>Adj</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találó</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címet</a:t>
            </a:r>
            <a:r>
              <a:rPr lang="en-US" sz="4400">
                <a:solidFill>
                  <a:srgbClr val="C00000"/>
                </a:solidFill>
                <a:latin typeface="Bahnschrift SemiBold" pitchFamily="34" charset="0"/>
              </a:rPr>
              <a:t> a </a:t>
            </a:r>
            <a:r>
              <a:rPr lang="en-US" sz="4400" err="1">
                <a:solidFill>
                  <a:srgbClr val="C00000"/>
                </a:solidFill>
                <a:latin typeface="Bahnschrift SemiBold" pitchFamily="34" charset="0"/>
              </a:rPr>
              <a:t>szövegnek</a:t>
            </a:r>
            <a:r>
              <a:rPr lang="en-US" sz="4400">
                <a:solidFill>
                  <a:srgbClr val="C00000"/>
                </a:solidFill>
                <a:latin typeface="Bahnschrift SemiBold" pitchFamily="34" charset="0"/>
              </a:rPr>
              <a:t>! </a:t>
            </a:r>
          </a:p>
        </p:txBody>
      </p:sp>
      <p:sp>
        <p:nvSpPr>
          <p:cNvPr id="3" name="Content Placeholder 2"/>
          <p:cNvSpPr>
            <a:spLocks noGrp="1"/>
          </p:cNvSpPr>
          <p:nvPr>
            <p:ph idx="1"/>
          </p:nvPr>
        </p:nvSpPr>
        <p:spPr/>
        <p:txBody>
          <a:bodyPr>
            <a:normAutofit lnSpcReduction="10000"/>
          </a:bodyPr>
          <a:lstStyle/>
          <a:p>
            <a:pPr marL="156746" indent="0">
              <a:buNone/>
            </a:pPr>
            <a:r>
              <a:rPr lang="hu-HU" smtClean="0">
                <a:solidFill>
                  <a:schemeClr val="accent3">
                    <a:lumMod val="75000"/>
                  </a:schemeClr>
                </a:solidFill>
                <a:latin typeface="Bahnschrift SemiBold" pitchFamily="34" charset="0"/>
              </a:rPr>
              <a:t>A hegymászás  napjainkban</a:t>
            </a:r>
          </a:p>
          <a:p>
            <a:pPr marL="156746" indent="0">
              <a:buNone/>
            </a:pPr>
            <a:r>
              <a:rPr lang="hu-HU" sz="2800" smtClean="0">
                <a:latin typeface="Bahnschrift SemiBold" pitchFamily="34" charset="0"/>
              </a:rPr>
              <a:t>vagy</a:t>
            </a:r>
          </a:p>
          <a:p>
            <a:pPr marL="156746" indent="0">
              <a:buNone/>
            </a:pPr>
            <a:r>
              <a:rPr lang="hu-HU" smtClean="0">
                <a:solidFill>
                  <a:srgbClr val="00B0F0"/>
                </a:solidFill>
                <a:latin typeface="Bahnschrift SemiBold" pitchFamily="34" charset="0"/>
              </a:rPr>
              <a:t>A hegymászás veszélyei</a:t>
            </a:r>
          </a:p>
          <a:p>
            <a:pPr marL="156746" indent="0">
              <a:buNone/>
            </a:pPr>
            <a:r>
              <a:rPr lang="hu-HU" sz="3000" smtClean="0">
                <a:latin typeface="Bahnschrift SemiBold" pitchFamily="34" charset="0"/>
              </a:rPr>
              <a:t>vagy</a:t>
            </a:r>
          </a:p>
          <a:p>
            <a:pPr marL="156746" indent="0">
              <a:buNone/>
            </a:pPr>
            <a:r>
              <a:rPr lang="hu-HU" smtClean="0">
                <a:solidFill>
                  <a:srgbClr val="FFC000"/>
                </a:solidFill>
                <a:latin typeface="Bahnschrift SemiBold" pitchFamily="34" charset="0"/>
              </a:rPr>
              <a:t>A hegymászás átalakulása</a:t>
            </a:r>
          </a:p>
          <a:p>
            <a:pPr marL="156746" indent="0">
              <a:buNone/>
            </a:pPr>
            <a:r>
              <a:rPr lang="hu-HU" sz="3000" smtClean="0">
                <a:latin typeface="Bahnschrift SemiBold" pitchFamily="34" charset="0"/>
              </a:rPr>
              <a:t>vagy</a:t>
            </a:r>
          </a:p>
          <a:p>
            <a:pPr marL="156746" indent="0">
              <a:buNone/>
            </a:pPr>
            <a:r>
              <a:rPr lang="hu-HU" smtClean="0">
                <a:solidFill>
                  <a:srgbClr val="FF0000"/>
                </a:solidFill>
                <a:latin typeface="Bahnschrift SemiBold" pitchFamily="34" charset="0"/>
              </a:rPr>
              <a:t>A hegymászás régen és ma</a:t>
            </a:r>
          </a:p>
          <a:p>
            <a:pPr marL="156746" indent="0">
              <a:buNone/>
            </a:pPr>
            <a:r>
              <a:rPr lang="hu-HU" sz="3200" smtClean="0">
                <a:latin typeface="Bahnschrift SemiBold" pitchFamily="34" charset="0"/>
              </a:rPr>
              <a:t>vagy</a:t>
            </a:r>
            <a:endParaRPr lang="hu-HU" sz="3500" smtClean="0">
              <a:latin typeface="Bahnschrift SemiBold" pitchFamily="34" charset="0"/>
            </a:endParaRPr>
          </a:p>
          <a:p>
            <a:pPr marL="156746" indent="0">
              <a:buNone/>
            </a:pPr>
            <a:r>
              <a:rPr lang="hu-HU" smtClean="0">
                <a:solidFill>
                  <a:srgbClr val="002060"/>
                </a:solidFill>
                <a:latin typeface="Bahnschrift SemiBold" pitchFamily="34" charset="0"/>
              </a:rPr>
              <a:t>A Mount Everest hegymászói</a:t>
            </a:r>
            <a:r>
              <a:rPr lang="en-US" smtClean="0">
                <a:solidFill>
                  <a:srgbClr val="002060"/>
                </a:solidFill>
                <a:latin typeface="Bahnschrift SemiBold" pitchFamily="34" charset="0"/>
              </a:rPr>
              <a:t>	</a:t>
            </a:r>
            <a:r>
              <a:rPr lang="en-US" smtClean="0">
                <a:latin typeface="Bahnschrift SemiBold" pitchFamily="34" charset="0"/>
              </a:rPr>
              <a:t>		</a:t>
            </a:r>
            <a:r>
              <a:rPr lang="hu-HU" smtClean="0">
                <a:latin typeface="Bahnschrift SemiBold" pitchFamily="34" charset="0"/>
              </a:rPr>
              <a:t>		</a:t>
            </a:r>
            <a:r>
              <a:rPr lang="en-US" smtClean="0">
                <a:solidFill>
                  <a:srgbClr val="FF0000"/>
                </a:solidFill>
                <a:latin typeface="Bahnschrift SemiBold" pitchFamily="34" charset="0"/>
              </a:rPr>
              <a:t>5 </a:t>
            </a:r>
            <a:r>
              <a:rPr lang="en-US" err="1" smtClean="0">
                <a:solidFill>
                  <a:srgbClr val="FF0000"/>
                </a:solidFill>
                <a:latin typeface="Bahnschrift SemiBold" pitchFamily="34" charset="0"/>
              </a:rPr>
              <a:t>pont</a:t>
            </a:r>
            <a:endParaRPr lang="hu-HU" smtClean="0">
              <a:solidFill>
                <a:srgbClr val="FF0000"/>
              </a:solidFill>
              <a:latin typeface="Bahnschrift SemiBold" pitchFamily="34" charset="0"/>
            </a:endParaRPr>
          </a:p>
          <a:p>
            <a:pPr marL="156746" indent="0">
              <a:buNone/>
            </a:pPr>
            <a:endParaRPr lang="en-US">
              <a:latin typeface="Bahnschrift SemiBold" pitchFamily="34" charset="0"/>
            </a:endParaRPr>
          </a:p>
        </p:txBody>
      </p:sp>
      <p:pic>
        <p:nvPicPr>
          <p:cNvPr id="5122" name="Picture 2" descr="C:\Users\User\AppData\Local\Microsoft\Windows\INetCache\IE\14EA2YH4\trekking-in-gorak-shep-672x3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0"/>
            <a:ext cx="5791200" cy="386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
            </a:r>
            <a:br>
              <a:rPr lang="en-US" smtClean="0"/>
            </a:br>
            <a:r>
              <a:rPr lang="en-US"/>
              <a:t/>
            </a:r>
            <a:br>
              <a:rPr lang="en-US"/>
            </a:br>
            <a:r>
              <a:rPr lang="en-US" smtClean="0"/>
              <a:t/>
            </a:r>
            <a:br>
              <a:rPr lang="en-US" smtClean="0"/>
            </a:br>
            <a:r>
              <a:rPr lang="en-US"/>
              <a:t/>
            </a:r>
            <a:br>
              <a:rPr lang="en-US"/>
            </a:br>
            <a:r>
              <a:rPr lang="hu-HU" smtClean="0"/>
              <a:t>A </a:t>
            </a:r>
            <a:r>
              <a:rPr lang="hu-HU"/>
              <a:t>23</a:t>
            </a:r>
            <a:r>
              <a:rPr lang="hu-HU" smtClean="0"/>
              <a:t>. gyakorló tétel</a:t>
            </a:r>
            <a:r>
              <a:rPr lang="en-US" smtClean="0"/>
              <a:t/>
            </a:r>
            <a:br>
              <a:rPr lang="en-US" smtClean="0"/>
            </a:br>
            <a:r>
              <a:rPr lang="hu-HU" smtClean="0"/>
              <a:t> </a:t>
            </a:r>
            <a:r>
              <a:rPr lang="hu-HU"/>
              <a:t>kidolgozása</a:t>
            </a:r>
            <a:r>
              <a:rPr lang="en-US"/>
              <a:t/>
            </a:r>
            <a:br>
              <a:rPr lang="en-US"/>
            </a:br>
            <a:endParaRPr lang="en-US"/>
          </a:p>
        </p:txBody>
      </p:sp>
      <p:pic>
        <p:nvPicPr>
          <p:cNvPr id="1031" name="Picture 7" descr="C:\Users\User\AppData\Local\Microsoft\Windows\INetCache\IE\14EA2YH4\Stylo.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1800" y="5638800"/>
            <a:ext cx="1958340" cy="1964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270" y="1219200"/>
            <a:ext cx="4095188" cy="6019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64484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solidFill>
                  <a:srgbClr val="C00000"/>
                </a:solidFill>
                <a:latin typeface="Bahnschrift SemiBold" pitchFamily="34" charset="0"/>
              </a:rPr>
              <a:t>2. </a:t>
            </a:r>
            <a:r>
              <a:rPr lang="en-US" sz="4400" err="1">
                <a:solidFill>
                  <a:srgbClr val="C00000"/>
                </a:solidFill>
                <a:latin typeface="Bahnschrift SemiBold" pitchFamily="34" charset="0"/>
              </a:rPr>
              <a:t>Mi</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jellemezte</a:t>
            </a:r>
            <a:r>
              <a:rPr lang="en-US" sz="4400">
                <a:solidFill>
                  <a:srgbClr val="C00000"/>
                </a:solidFill>
                <a:latin typeface="Bahnschrift SemiBold" pitchFamily="34" charset="0"/>
              </a:rPr>
              <a:t> a XIX. </a:t>
            </a:r>
            <a:r>
              <a:rPr lang="en-US" sz="4400" err="1">
                <a:solidFill>
                  <a:srgbClr val="C00000"/>
                </a:solidFill>
                <a:latin typeface="Bahnschrift SemiBold" pitchFamily="34" charset="0"/>
              </a:rPr>
              <a:t>században</a:t>
            </a:r>
            <a:r>
              <a:rPr lang="en-US" sz="4400">
                <a:solidFill>
                  <a:srgbClr val="C00000"/>
                </a:solidFill>
                <a:latin typeface="Bahnschrift SemiBold" pitchFamily="34" charset="0"/>
              </a:rPr>
              <a:t> a </a:t>
            </a:r>
            <a:r>
              <a:rPr lang="en-US" sz="4400" err="1">
                <a:solidFill>
                  <a:srgbClr val="C00000"/>
                </a:solidFill>
                <a:latin typeface="Bahnschrift SemiBold" pitchFamily="34" charset="0"/>
              </a:rPr>
              <a:t>hegymászókat</a:t>
            </a:r>
            <a:r>
              <a:rPr lang="en-US" sz="4400">
                <a:solidFill>
                  <a:srgbClr val="C00000"/>
                </a:solidFill>
                <a:latin typeface="Bahnschrift SemiBold" pitchFamily="34" charset="0"/>
              </a:rPr>
              <a:t>? </a:t>
            </a:r>
          </a:p>
        </p:txBody>
      </p:sp>
      <p:sp>
        <p:nvSpPr>
          <p:cNvPr id="3" name="Content Placeholder 2"/>
          <p:cNvSpPr>
            <a:spLocks noGrp="1"/>
          </p:cNvSpPr>
          <p:nvPr>
            <p:ph idx="1"/>
          </p:nvPr>
        </p:nvSpPr>
        <p:spPr/>
        <p:txBody>
          <a:bodyPr/>
          <a:lstStyle/>
          <a:p>
            <a:pPr marL="156746" indent="0">
              <a:buNone/>
            </a:pPr>
            <a:r>
              <a:rPr lang="hu-HU" smtClean="0">
                <a:latin typeface="Bahnschrift SemiBold" pitchFamily="34" charset="0"/>
              </a:rPr>
              <a:t>A XIX. században a hegymászókat a fegyelem, önmegtartóztatás és együttműködés jellemezte.</a:t>
            </a:r>
            <a:r>
              <a:rPr lang="en-US" smtClean="0">
                <a:latin typeface="Bahnschrift SemiBold" pitchFamily="34" charset="0"/>
              </a:rPr>
              <a:t> </a:t>
            </a:r>
            <a:r>
              <a:rPr lang="ro-RO" smtClean="0">
                <a:latin typeface="Bahnschrift SemiBold" pitchFamily="34" charset="0"/>
              </a:rPr>
              <a:t> </a:t>
            </a:r>
            <a:r>
              <a:rPr lang="en-US" smtClean="0">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156746" indent="0">
              <a:buNone/>
            </a:pPr>
            <a:endParaRPr lang="en-US">
              <a:latin typeface="Bahnschrift SemiBold" pitchFamily="34" charset="0"/>
            </a:endParaRPr>
          </a:p>
        </p:txBody>
      </p:sp>
      <p:grpSp>
        <p:nvGrpSpPr>
          <p:cNvPr id="4" name="Group 3"/>
          <p:cNvGrpSpPr/>
          <p:nvPr/>
        </p:nvGrpSpPr>
        <p:grpSpPr>
          <a:xfrm>
            <a:off x="762000" y="4333244"/>
            <a:ext cx="12954000" cy="3152055"/>
            <a:chOff x="762000" y="4333244"/>
            <a:chExt cx="12954000" cy="3152055"/>
          </a:xfrm>
        </p:grpSpPr>
        <p:pic>
          <p:nvPicPr>
            <p:cNvPr id="6149" name="Picture 5" descr="Tracking Routes: Imperial Competition in the Late 19th Centu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33244"/>
              <a:ext cx="4114800" cy="3095112"/>
            </a:xfrm>
            <a:prstGeom prst="rect">
              <a:avLst/>
            </a:prstGeom>
            <a:ln w="88900" cap="sq" cmpd="dbl">
              <a:solidFill>
                <a:schemeClr val="accent4">
                  <a:lumMod val="75000"/>
                </a:schemeClr>
              </a:solidFill>
              <a:prstDash val="sysDash"/>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3" name="Picture 9" descr="Jumnoutri or Yamunotri and The Cone, Himalaya Mountains, Indi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4395388"/>
              <a:ext cx="4572000" cy="3089911"/>
            </a:xfrm>
            <a:prstGeom prst="rect">
              <a:avLst/>
            </a:prstGeom>
            <a:ln w="88900" cap="sq" cmpd="dbl">
              <a:solidFill>
                <a:schemeClr val="accent4">
                  <a:lumMod val="75000"/>
                </a:schemeClr>
              </a:solidFill>
              <a:prstDash val="sysDash"/>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1" name="Picture 7" descr="Rattan Suspension Bridge, Nepal, 19th Century | Nepal, Suspens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743198"/>
              <a:ext cx="4572000" cy="2575561"/>
            </a:xfrm>
            <a:prstGeom prst="rect">
              <a:avLst/>
            </a:prstGeom>
            <a:ln w="88900" cap="sq" cmpd="dbl">
              <a:solidFill>
                <a:schemeClr val="accent4">
                  <a:lumMod val="75000"/>
                </a:schemeClr>
              </a:solidFill>
              <a:prstDash val="sysDash"/>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28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a:solidFill>
                  <a:srgbClr val="C00000"/>
                </a:solidFill>
                <a:latin typeface="Bahnschrift SemiBold" pitchFamily="34" charset="0"/>
              </a:rPr>
              <a:t>3. Mit nyilatkozott a The New York Times című amerikai lapnak a hegyi vezető? </a:t>
            </a:r>
            <a:endParaRPr lang="en-US" sz="4400">
              <a:solidFill>
                <a:srgbClr val="C00000"/>
              </a:solidFill>
              <a:latin typeface="Bahnschrift SemiBold" pitchFamily="34" charset="0"/>
            </a:endParaRPr>
          </a:p>
        </p:txBody>
      </p:sp>
      <p:sp>
        <p:nvSpPr>
          <p:cNvPr id="3" name="Content Placeholder 2"/>
          <p:cNvSpPr>
            <a:spLocks noGrp="1"/>
          </p:cNvSpPr>
          <p:nvPr>
            <p:ph idx="1"/>
          </p:nvPr>
        </p:nvSpPr>
        <p:spPr/>
        <p:txBody>
          <a:bodyPr/>
          <a:lstStyle/>
          <a:p>
            <a:pPr marL="156746" indent="0" algn="just">
              <a:buNone/>
            </a:pPr>
            <a:r>
              <a:rPr lang="hu-HU" smtClean="0">
                <a:latin typeface="Bahnschrift SemiBold" pitchFamily="34" charset="0"/>
              </a:rPr>
              <a:t>A hegyi vezető a The New York Times című amerikai lapnak azt nyilatkozta, hogy hiába figyelmezteti a turistákat a veszélyekre, neki tovább kell folytatnia az utat, még ha az életébe is kerülne, hiszen az ügyfél fizet, és ragaszkodik hozzá, ezért a hegy is veszít értékéből.</a:t>
            </a:r>
            <a:endParaRPr lang="en-US" smtClean="0">
              <a:latin typeface="Bahnschrift SemiBold" pitchFamily="34" charset="0"/>
            </a:endParaRPr>
          </a:p>
          <a:p>
            <a:pPr marL="156746" indent="0" algn="r">
              <a:buNone/>
            </a:pPr>
            <a:r>
              <a:rPr lang="en-US">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156746" indent="0" algn="r">
              <a:buNone/>
            </a:pPr>
            <a:endParaRPr lang="en-US">
              <a:latin typeface="Bahnschrift SemiBold" pitchFamily="34" charset="0"/>
            </a:endParaRPr>
          </a:p>
        </p:txBody>
      </p:sp>
    </p:spTree>
    <p:extLst>
      <p:ext uri="{BB962C8B-B14F-4D97-AF65-F5344CB8AC3E}">
        <p14:creationId xmlns:p14="http://schemas.microsoft.com/office/powerpoint/2010/main" val="32638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solidFill>
                  <a:srgbClr val="C00000"/>
                </a:solidFill>
                <a:latin typeface="Bahnschrift SemiBold" pitchFamily="34" charset="0"/>
              </a:rPr>
              <a:t>4. </a:t>
            </a:r>
            <a:r>
              <a:rPr lang="en-US" sz="4400" err="1">
                <a:solidFill>
                  <a:srgbClr val="C00000"/>
                </a:solidFill>
                <a:latin typeface="Bahnschrift SemiBold" pitchFamily="34" charset="0"/>
              </a:rPr>
              <a:t>Miért</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akarta</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megmászni</a:t>
            </a:r>
            <a:r>
              <a:rPr lang="en-US" sz="4400">
                <a:solidFill>
                  <a:srgbClr val="C00000"/>
                </a:solidFill>
                <a:latin typeface="Bahnschrift SemiBold" pitchFamily="34" charset="0"/>
              </a:rPr>
              <a:t> George Mallory a Mount </a:t>
            </a:r>
            <a:r>
              <a:rPr lang="en-US" sz="4400" err="1">
                <a:solidFill>
                  <a:srgbClr val="C00000"/>
                </a:solidFill>
                <a:latin typeface="Bahnschrift SemiBold" pitchFamily="34" charset="0"/>
              </a:rPr>
              <a:t>Everestet</a:t>
            </a:r>
            <a:r>
              <a:rPr lang="en-US" sz="4400">
                <a:solidFill>
                  <a:srgbClr val="C00000"/>
                </a:solidFill>
                <a:latin typeface="Bahnschrift SemiBold" pitchFamily="34" charset="0"/>
              </a:rPr>
              <a:t>? </a:t>
            </a:r>
          </a:p>
        </p:txBody>
      </p:sp>
      <p:sp>
        <p:nvSpPr>
          <p:cNvPr id="3" name="Content Placeholder 2"/>
          <p:cNvSpPr>
            <a:spLocks noGrp="1"/>
          </p:cNvSpPr>
          <p:nvPr>
            <p:ph idx="1"/>
          </p:nvPr>
        </p:nvSpPr>
        <p:spPr/>
        <p:txBody>
          <a:bodyPr/>
          <a:lstStyle/>
          <a:p>
            <a:pPr marL="156746" indent="0">
              <a:buNone/>
            </a:pPr>
            <a:r>
              <a:rPr lang="en-US">
                <a:latin typeface="Bahnschrift SemiBold" pitchFamily="34" charset="0"/>
              </a:rPr>
              <a:t>George Mallory </a:t>
            </a:r>
            <a:r>
              <a:rPr lang="en-US" err="1">
                <a:latin typeface="Bahnschrift SemiBold" pitchFamily="34" charset="0"/>
              </a:rPr>
              <a:t>azért</a:t>
            </a:r>
            <a:r>
              <a:rPr lang="en-US">
                <a:latin typeface="Bahnschrift SemiBold" pitchFamily="34" charset="0"/>
              </a:rPr>
              <a:t> </a:t>
            </a:r>
            <a:r>
              <a:rPr lang="en-US" err="1">
                <a:latin typeface="Bahnschrift SemiBold" pitchFamily="34" charset="0"/>
              </a:rPr>
              <a:t>akarta</a:t>
            </a:r>
            <a:r>
              <a:rPr lang="en-US">
                <a:latin typeface="Bahnschrift SemiBold" pitchFamily="34" charset="0"/>
              </a:rPr>
              <a:t> </a:t>
            </a:r>
            <a:r>
              <a:rPr lang="en-US" err="1">
                <a:latin typeface="Bahnschrift SemiBold" pitchFamily="34" charset="0"/>
              </a:rPr>
              <a:t>megmászni</a:t>
            </a:r>
            <a:r>
              <a:rPr lang="en-US">
                <a:latin typeface="Bahnschrift SemiBold" pitchFamily="34" charset="0"/>
              </a:rPr>
              <a:t> a Mount </a:t>
            </a:r>
            <a:r>
              <a:rPr lang="en-US" err="1" smtClean="0">
                <a:latin typeface="Bahnschrift SemiBold" pitchFamily="34" charset="0"/>
              </a:rPr>
              <a:t>Everestet</a:t>
            </a:r>
            <a:r>
              <a:rPr lang="ro-RO" smtClean="0">
                <a:latin typeface="Bahnschrift SemiBold" pitchFamily="34" charset="0"/>
              </a:rPr>
              <a:t>, </a:t>
            </a:r>
            <a:r>
              <a:rPr lang="hu-HU" smtClean="0">
                <a:latin typeface="Bahnschrift SemiBold" pitchFamily="34" charset="0"/>
              </a:rPr>
              <a:t>nyilatkozata szerint, </a:t>
            </a:r>
            <a:r>
              <a:rPr lang="en-US" err="1" smtClean="0">
                <a:latin typeface="Bahnschrift SemiBold" pitchFamily="34" charset="0"/>
              </a:rPr>
              <a:t>mert</a:t>
            </a:r>
            <a:r>
              <a:rPr lang="en-US" smtClean="0">
                <a:latin typeface="Bahnschrift SemiBold" pitchFamily="34" charset="0"/>
              </a:rPr>
              <a:t> </a:t>
            </a:r>
            <a:r>
              <a:rPr lang="en-US" err="1">
                <a:latin typeface="Bahnschrift SemiBold" pitchFamily="34" charset="0"/>
              </a:rPr>
              <a:t>ott</a:t>
            </a:r>
            <a:r>
              <a:rPr lang="en-US">
                <a:latin typeface="Bahnschrift SemiBold" pitchFamily="34" charset="0"/>
              </a:rPr>
              <a:t> van. </a:t>
            </a:r>
            <a:r>
              <a:rPr lang="en-US">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156746" indent="0">
              <a:buNone/>
            </a:pPr>
            <a:endParaRPr lang="hu-HU" smtClean="0">
              <a:latin typeface="Bahnschrift SemiBold" pitchFamily="34" charset="0"/>
            </a:endParaRPr>
          </a:p>
          <a:p>
            <a:pPr marL="156746" indent="0">
              <a:buNone/>
            </a:pPr>
            <a:endParaRPr lang="hu-HU">
              <a:latin typeface="Bahnschrift SemiBold" pitchFamily="34" charset="0"/>
            </a:endParaRPr>
          </a:p>
          <a:p>
            <a:pPr marL="156746" indent="0">
              <a:buNone/>
            </a:pPr>
            <a:endParaRPr lang="en-US">
              <a:solidFill>
                <a:srgbClr val="C00000"/>
              </a:solidFill>
              <a:latin typeface="Bahnschrift SemiBol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257" y="4114800"/>
            <a:ext cx="60960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147457"/>
            <a:ext cx="4876800" cy="32842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20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56746" indent="0"/>
            <a:r>
              <a:rPr lang="hu-HU">
                <a:solidFill>
                  <a:srgbClr val="C00000"/>
                </a:solidFill>
                <a:latin typeface="Bahnschrift SemiBold" pitchFamily="34" charset="0"/>
              </a:rPr>
              <a:t/>
            </a:r>
            <a:br>
              <a:rPr lang="hu-HU">
                <a:solidFill>
                  <a:srgbClr val="C00000"/>
                </a:solidFill>
                <a:latin typeface="Bahnschrift SemiBold" pitchFamily="34" charset="0"/>
              </a:rPr>
            </a:br>
            <a:r>
              <a:rPr lang="hu-HU" smtClean="0">
                <a:solidFill>
                  <a:srgbClr val="C00000"/>
                </a:solidFill>
                <a:latin typeface="Bahnschrift SemiBold" pitchFamily="34" charset="0"/>
              </a:rPr>
              <a:t>5. </a:t>
            </a:r>
            <a:r>
              <a:rPr lang="en-US" err="1" smtClean="0">
                <a:solidFill>
                  <a:srgbClr val="C00000"/>
                </a:solidFill>
                <a:latin typeface="Bahnschrift SemiBold" pitchFamily="34" charset="0"/>
              </a:rPr>
              <a:t>Hol</a:t>
            </a:r>
            <a:r>
              <a:rPr lang="en-US" smtClean="0">
                <a:solidFill>
                  <a:srgbClr val="C00000"/>
                </a:solidFill>
                <a:latin typeface="Bahnschrift SemiBold" pitchFamily="34" charset="0"/>
              </a:rPr>
              <a:t> </a:t>
            </a:r>
            <a:r>
              <a:rPr lang="en-US" err="1">
                <a:solidFill>
                  <a:srgbClr val="C00000"/>
                </a:solidFill>
                <a:latin typeface="Bahnschrift SemiBold" pitchFamily="34" charset="0"/>
              </a:rPr>
              <a:t>dolgozik</a:t>
            </a:r>
            <a:r>
              <a:rPr lang="en-US">
                <a:solidFill>
                  <a:srgbClr val="C00000"/>
                </a:solidFill>
                <a:latin typeface="Bahnschrift SemiBold" pitchFamily="34" charset="0"/>
              </a:rPr>
              <a:t> Pemba?</a:t>
            </a:r>
            <a:r>
              <a:rPr lang="en-US">
                <a:latin typeface="Bahnschrift SemiBold" pitchFamily="34" charset="0"/>
              </a:rPr>
              <a:t/>
            </a:r>
            <a:br>
              <a:rPr lang="en-US">
                <a:latin typeface="Bahnschrift SemiBold" pitchFamily="34" charset="0"/>
              </a:rPr>
            </a:br>
            <a:endParaRPr lang="en-US"/>
          </a:p>
        </p:txBody>
      </p:sp>
      <p:sp>
        <p:nvSpPr>
          <p:cNvPr id="3" name="Content Placeholder 2"/>
          <p:cNvSpPr>
            <a:spLocks noGrp="1"/>
          </p:cNvSpPr>
          <p:nvPr>
            <p:ph idx="1"/>
          </p:nvPr>
        </p:nvSpPr>
        <p:spPr/>
        <p:txBody>
          <a:bodyPr/>
          <a:lstStyle/>
          <a:p>
            <a:pPr marL="156746" indent="0">
              <a:buNone/>
            </a:pPr>
            <a:r>
              <a:rPr lang="hu-HU">
                <a:latin typeface="Bahnschrift SemiBold" pitchFamily="34" charset="0"/>
              </a:rPr>
              <a:t>Pemba a Thamserku Trekkingnél </a:t>
            </a:r>
            <a:r>
              <a:rPr lang="hu-HU" smtClean="0">
                <a:latin typeface="Bahnschrift SemiBold" pitchFamily="34" charset="0"/>
              </a:rPr>
              <a:t>dolgozik. </a:t>
            </a:r>
            <a:r>
              <a:rPr lang="en-US" smtClean="0">
                <a:latin typeface="Bahnschrift SemiBold" pitchFamily="34" charset="0"/>
              </a:rPr>
              <a:t>							</a:t>
            </a:r>
            <a:r>
              <a:rPr lang="ro-RO" smtClean="0">
                <a:latin typeface="Bahnschrift SemiBold" pitchFamily="34" charset="0"/>
              </a:rPr>
              <a:t>									</a:t>
            </a:r>
            <a:r>
              <a:rPr lang="en-US" smtClean="0">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156746" indent="0">
              <a:buNone/>
            </a:pPr>
            <a:endParaRPr lang="hu-HU" smtClean="0">
              <a:latin typeface="Bahnschrift SemiBold" pitchFamily="34" charset="0"/>
            </a:endParaRPr>
          </a:p>
          <a:p>
            <a:pPr marL="156746" indent="0">
              <a:buNone/>
            </a:pPr>
            <a:endParaRPr lang="hu-HU">
              <a:latin typeface="Bahnschrift SemiBold" pitchFamily="34" charset="0"/>
            </a:endParaRPr>
          </a:p>
          <a:p>
            <a:pPr marL="156746" indent="0">
              <a:buNone/>
            </a:pP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683" b="20635"/>
          <a:stretch/>
        </p:blipFill>
        <p:spPr bwMode="auto">
          <a:xfrm>
            <a:off x="1066800" y="4495800"/>
            <a:ext cx="12420600" cy="254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15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a:solidFill>
                  <a:srgbClr val="C00000"/>
                </a:solidFill>
                <a:latin typeface="Bahnschrift SemiBold" pitchFamily="34" charset="0"/>
              </a:rPr>
              <a:t>6. Hány méter magas csúcsot említ a szöveg?</a:t>
            </a:r>
            <a:endParaRPr lang="en-US" sz="4400">
              <a:solidFill>
                <a:srgbClr val="C00000"/>
              </a:solidFill>
              <a:latin typeface="Bahnschrift SemiBold" pitchFamily="34" charset="0"/>
            </a:endParaRPr>
          </a:p>
        </p:txBody>
      </p:sp>
      <p:sp>
        <p:nvSpPr>
          <p:cNvPr id="3" name="Content Placeholder 2"/>
          <p:cNvSpPr>
            <a:spLocks noGrp="1"/>
          </p:cNvSpPr>
          <p:nvPr>
            <p:ph idx="1"/>
          </p:nvPr>
        </p:nvSpPr>
        <p:spPr/>
        <p:txBody>
          <a:bodyPr/>
          <a:lstStyle/>
          <a:p>
            <a:pPr marL="156746" indent="0">
              <a:buNone/>
            </a:pPr>
            <a:r>
              <a:rPr lang="hu-HU" smtClean="0">
                <a:latin typeface="Bahnschrift SemiBold" pitchFamily="34" charset="0"/>
              </a:rPr>
              <a:t>Írd </a:t>
            </a:r>
            <a:r>
              <a:rPr lang="hu-HU">
                <a:latin typeface="Bahnschrift SemiBold" pitchFamily="34" charset="0"/>
              </a:rPr>
              <a:t>a vizsgalapra a helyes válasz betűjelét! </a:t>
            </a:r>
          </a:p>
          <a:p>
            <a:pPr marL="156746" indent="0">
              <a:buNone/>
            </a:pPr>
            <a:r>
              <a:rPr lang="hu-HU" smtClean="0">
                <a:latin typeface="Bahnschrift SemiBold" pitchFamily="34" charset="0"/>
              </a:rPr>
              <a:t>		</a:t>
            </a:r>
            <a:r>
              <a:rPr lang="en-US" smtClean="0">
                <a:latin typeface="Bahnschrift SemiBold" pitchFamily="34" charset="0"/>
              </a:rPr>
              <a:t>a</a:t>
            </a:r>
            <a:r>
              <a:rPr lang="en-US">
                <a:latin typeface="Bahnschrift SemiBold" pitchFamily="34" charset="0"/>
              </a:rPr>
              <a:t>. 8888 </a:t>
            </a:r>
          </a:p>
          <a:p>
            <a:pPr marL="156746" indent="0">
              <a:buNone/>
            </a:pPr>
            <a:r>
              <a:rPr lang="hu-HU" smtClean="0">
                <a:latin typeface="Bahnschrift SemiBold" pitchFamily="34" charset="0"/>
              </a:rPr>
              <a:t>		</a:t>
            </a:r>
            <a:r>
              <a:rPr lang="en-US" smtClean="0">
                <a:latin typeface="Bahnschrift SemiBold" pitchFamily="34" charset="0"/>
              </a:rPr>
              <a:t>b</a:t>
            </a:r>
            <a:r>
              <a:rPr lang="en-US">
                <a:latin typeface="Bahnschrift SemiBold" pitchFamily="34" charset="0"/>
              </a:rPr>
              <a:t>. 8848 </a:t>
            </a:r>
          </a:p>
          <a:p>
            <a:pPr marL="156746" indent="0">
              <a:buNone/>
            </a:pPr>
            <a:r>
              <a:rPr lang="hu-HU" smtClean="0">
                <a:latin typeface="Bahnschrift SemiBold" pitchFamily="34" charset="0"/>
              </a:rPr>
              <a:t>		</a:t>
            </a:r>
            <a:r>
              <a:rPr lang="en-US" smtClean="0">
                <a:latin typeface="Bahnschrift SemiBold" pitchFamily="34" charset="0"/>
              </a:rPr>
              <a:t>c</a:t>
            </a:r>
            <a:r>
              <a:rPr lang="en-US">
                <a:latin typeface="Bahnschrift SemiBold" pitchFamily="34" charset="0"/>
              </a:rPr>
              <a:t>. 8884 </a:t>
            </a:r>
          </a:p>
          <a:p>
            <a:pPr marL="156746" indent="0">
              <a:buNone/>
            </a:pPr>
            <a:r>
              <a:rPr lang="hu-HU" smtClean="0">
                <a:latin typeface="Bahnschrift SemiBold" pitchFamily="34" charset="0"/>
              </a:rPr>
              <a:t>		</a:t>
            </a:r>
            <a:r>
              <a:rPr lang="en-US" smtClean="0">
                <a:latin typeface="Bahnschrift SemiBold" pitchFamily="34" charset="0"/>
              </a:rPr>
              <a:t>d</a:t>
            </a:r>
            <a:r>
              <a:rPr lang="en-US">
                <a:latin typeface="Bahnschrift SemiBold" pitchFamily="34" charset="0"/>
              </a:rPr>
              <a:t>. </a:t>
            </a:r>
            <a:r>
              <a:rPr lang="en-US" smtClean="0">
                <a:latin typeface="Bahnschrift SemiBold" pitchFamily="34" charset="0"/>
              </a:rPr>
              <a:t>4848</a:t>
            </a:r>
          </a:p>
          <a:p>
            <a:pPr marL="156746" indent="0">
              <a:buNone/>
            </a:pPr>
            <a:endParaRPr lang="en-US">
              <a:latin typeface="Bahnschrift SemiBold" pitchFamily="34" charset="0"/>
            </a:endParaRPr>
          </a:p>
          <a:p>
            <a:pPr marL="156746" indent="0">
              <a:buNone/>
            </a:pPr>
            <a:r>
              <a:rPr lang="en-US" smtClean="0">
                <a:solidFill>
                  <a:srgbClr val="00B050"/>
                </a:solidFill>
                <a:latin typeface="Bahnschrift SemiBold" pitchFamily="34" charset="0"/>
              </a:rPr>
              <a:t>V</a:t>
            </a:r>
            <a:r>
              <a:rPr lang="hu-HU" smtClean="0">
                <a:solidFill>
                  <a:srgbClr val="00B050"/>
                </a:solidFill>
                <a:latin typeface="Bahnschrift SemiBold" pitchFamily="34" charset="0"/>
              </a:rPr>
              <a:t>álasz: 6.b</a:t>
            </a:r>
            <a:r>
              <a:rPr lang="en-US" smtClean="0">
                <a:solidFill>
                  <a:srgbClr val="00B050"/>
                </a:solidFill>
                <a:latin typeface="Bahnschrift SemiBold" pitchFamily="34" charset="0"/>
              </a:rPr>
              <a:t>		</a:t>
            </a:r>
            <a:r>
              <a:rPr lang="en-US" smtClean="0">
                <a:solidFill>
                  <a:srgbClr val="C00000"/>
                </a:solidFill>
                <a:latin typeface="Bahnschrift SemiBold" pitchFamily="34" charset="0"/>
              </a:rPr>
              <a:t>							</a:t>
            </a:r>
            <a:r>
              <a:rPr lang="en-US">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156746" indent="0">
              <a:buNone/>
            </a:pPr>
            <a:endParaRPr lang="en-US">
              <a:solidFill>
                <a:srgbClr val="C00000"/>
              </a:solidFill>
              <a:latin typeface="Bahnschrift SemiBold" pitchFamily="34" charset="0"/>
            </a:endParaRPr>
          </a:p>
        </p:txBody>
      </p:sp>
      <p:pic>
        <p:nvPicPr>
          <p:cNvPr id="7170" name="Picture 2" descr="C:\Users\User\AppData\Local\Microsoft\Windows\INetCache\IE\2Y2SMXR8\3q0LJ[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239000" y="3733800"/>
            <a:ext cx="39624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sz="4900" smtClean="0">
                <a:latin typeface="Bahnschrift SemiBold" pitchFamily="34" charset="0"/>
              </a:rPr>
              <a:t/>
            </a:r>
            <a:br>
              <a:rPr lang="hu-HU" sz="4900" smtClean="0">
                <a:latin typeface="Bahnschrift SemiBold" pitchFamily="34" charset="0"/>
              </a:rPr>
            </a:br>
            <a:r>
              <a:rPr lang="hu-HU" sz="4900" smtClean="0">
                <a:solidFill>
                  <a:srgbClr val="C00000"/>
                </a:solidFill>
                <a:latin typeface="Bahnschrift SemiBold" pitchFamily="34" charset="0"/>
              </a:rPr>
              <a:t>7</a:t>
            </a:r>
            <a:r>
              <a:rPr lang="hu-HU" sz="4900">
                <a:solidFill>
                  <a:srgbClr val="C00000"/>
                </a:solidFill>
                <a:latin typeface="Bahnschrift SemiBold" pitchFamily="34" charset="0"/>
              </a:rPr>
              <a:t>. Melyek igazak és melyek hamisak a következő megállapítások közül? Jelöld őket! </a:t>
            </a:r>
            <a:r>
              <a:rPr lang="hu-HU"/>
              <a:t/>
            </a:r>
            <a:br>
              <a:rPr lang="hu-HU"/>
            </a:br>
            <a:endParaRPr lang="en-US"/>
          </a:p>
        </p:txBody>
      </p:sp>
      <p:sp>
        <p:nvSpPr>
          <p:cNvPr id="3" name="Content Placeholder 2"/>
          <p:cNvSpPr>
            <a:spLocks noGrp="1"/>
          </p:cNvSpPr>
          <p:nvPr>
            <p:ph idx="1"/>
          </p:nvPr>
        </p:nvSpPr>
        <p:spPr/>
        <p:txBody>
          <a:bodyPr>
            <a:normAutofit fontScale="92500" lnSpcReduction="20000"/>
          </a:bodyPr>
          <a:lstStyle/>
          <a:p>
            <a:pPr marL="156746" indent="0">
              <a:buNone/>
            </a:pPr>
            <a:r>
              <a:rPr lang="en-US" smtClean="0">
                <a:latin typeface="Bahnschrift SemiBold" pitchFamily="34" charset="0"/>
              </a:rPr>
              <a:t>a</a:t>
            </a:r>
            <a:r>
              <a:rPr lang="en-US">
                <a:latin typeface="Bahnschrift SemiBold" pitchFamily="34" charset="0"/>
              </a:rPr>
              <a:t>. George Mallory </a:t>
            </a:r>
            <a:r>
              <a:rPr lang="en-US" err="1">
                <a:latin typeface="Bahnschrift SemiBold" pitchFamily="34" charset="0"/>
              </a:rPr>
              <a:t>az</a:t>
            </a:r>
            <a:r>
              <a:rPr lang="en-US">
                <a:latin typeface="Bahnschrift SemiBold" pitchFamily="34" charset="0"/>
              </a:rPr>
              <a:t> </a:t>
            </a:r>
            <a:r>
              <a:rPr lang="en-US" smtClean="0">
                <a:latin typeface="Bahnschrift SemiBold" pitchFamily="34" charset="0"/>
              </a:rPr>
              <a:t>1920</a:t>
            </a:r>
            <a:r>
              <a:rPr lang="ro-RO" smtClean="0">
                <a:latin typeface="Bahnschrift SemiBold" pitchFamily="34" charset="0"/>
              </a:rPr>
              <a:t>-</a:t>
            </a:r>
            <a:r>
              <a:rPr lang="en-US" smtClean="0">
                <a:latin typeface="Bahnschrift SemiBold" pitchFamily="34" charset="0"/>
              </a:rPr>
              <a:t>as </a:t>
            </a:r>
            <a:r>
              <a:rPr lang="en-US" err="1">
                <a:latin typeface="Bahnschrift SemiBold" pitchFamily="34" charset="0"/>
              </a:rPr>
              <a:t>években</a:t>
            </a:r>
            <a:r>
              <a:rPr lang="en-US">
                <a:latin typeface="Bahnschrift SemiBold" pitchFamily="34" charset="0"/>
              </a:rPr>
              <a:t> </a:t>
            </a:r>
            <a:r>
              <a:rPr lang="en-US" err="1">
                <a:latin typeface="Bahnschrift SemiBold" pitchFamily="34" charset="0"/>
              </a:rPr>
              <a:t>mászta</a:t>
            </a:r>
            <a:r>
              <a:rPr lang="en-US">
                <a:latin typeface="Bahnschrift SemiBold" pitchFamily="34" charset="0"/>
              </a:rPr>
              <a:t> meg a Mount </a:t>
            </a:r>
            <a:r>
              <a:rPr lang="en-US" err="1">
                <a:latin typeface="Bahnschrift SemiBold" pitchFamily="34" charset="0"/>
              </a:rPr>
              <a:t>Everestet</a:t>
            </a:r>
            <a:r>
              <a:rPr lang="en-US" i="1">
                <a:latin typeface="Bahnschrift SemiBold" pitchFamily="34" charset="0"/>
              </a:rPr>
              <a:t>. </a:t>
            </a:r>
            <a:r>
              <a:rPr lang="hu-HU" i="1" smtClean="0">
                <a:latin typeface="Bahnschrift SemiBold" pitchFamily="34" charset="0"/>
              </a:rPr>
              <a:t>- </a:t>
            </a:r>
            <a:r>
              <a:rPr lang="hu-HU" smtClean="0">
                <a:solidFill>
                  <a:srgbClr val="C00000"/>
                </a:solidFill>
                <a:latin typeface="Bahnschrift SemiBold" pitchFamily="34" charset="0"/>
              </a:rPr>
              <a:t>HAMIS</a:t>
            </a:r>
            <a:endParaRPr lang="en-US">
              <a:solidFill>
                <a:srgbClr val="C00000"/>
              </a:solidFill>
              <a:latin typeface="Bahnschrift SemiBold" pitchFamily="34" charset="0"/>
            </a:endParaRPr>
          </a:p>
          <a:p>
            <a:pPr marL="156746" indent="0">
              <a:buNone/>
            </a:pPr>
            <a:r>
              <a:rPr lang="en-US">
                <a:latin typeface="Bahnschrift SemiBold" pitchFamily="34" charset="0"/>
              </a:rPr>
              <a:t>b</a:t>
            </a:r>
            <a:r>
              <a:rPr lang="en-US" i="1">
                <a:latin typeface="Bahnschrift SemiBold" pitchFamily="34" charset="0"/>
              </a:rPr>
              <a:t>. </a:t>
            </a:r>
            <a:r>
              <a:rPr lang="en-US">
                <a:latin typeface="Bahnschrift SemiBold" pitchFamily="34" charset="0"/>
              </a:rPr>
              <a:t>George Mallory </a:t>
            </a:r>
            <a:r>
              <a:rPr lang="en-US" err="1">
                <a:latin typeface="Bahnschrift SemiBold" pitchFamily="34" charset="0"/>
              </a:rPr>
              <a:t>összesen</a:t>
            </a:r>
            <a:r>
              <a:rPr lang="en-US">
                <a:latin typeface="Bahnschrift SemiBold" pitchFamily="34" charset="0"/>
              </a:rPr>
              <a:t> </a:t>
            </a:r>
            <a:r>
              <a:rPr lang="en-US" err="1">
                <a:latin typeface="Bahnschrift SemiBold" pitchFamily="34" charset="0"/>
              </a:rPr>
              <a:t>tizenhat</a:t>
            </a:r>
            <a:r>
              <a:rPr lang="en-US">
                <a:latin typeface="Bahnschrift SemiBold" pitchFamily="34" charset="0"/>
              </a:rPr>
              <a:t> Mount Everest-</a:t>
            </a:r>
            <a:r>
              <a:rPr lang="en-US" err="1">
                <a:latin typeface="Bahnschrift SemiBold" pitchFamily="34" charset="0"/>
              </a:rPr>
              <a:t>expedícióban</a:t>
            </a:r>
            <a:r>
              <a:rPr lang="en-US">
                <a:latin typeface="Bahnschrift SemiBold" pitchFamily="34" charset="0"/>
              </a:rPr>
              <a:t> </a:t>
            </a:r>
            <a:r>
              <a:rPr lang="en-US" err="1">
                <a:latin typeface="Bahnschrift SemiBold" pitchFamily="34" charset="0"/>
              </a:rPr>
              <a:t>vett</a:t>
            </a:r>
            <a:r>
              <a:rPr lang="en-US">
                <a:latin typeface="Bahnschrift SemiBold" pitchFamily="34" charset="0"/>
              </a:rPr>
              <a:t> </a:t>
            </a:r>
            <a:r>
              <a:rPr lang="en-US" err="1">
                <a:latin typeface="Bahnschrift SemiBold" pitchFamily="34" charset="0"/>
              </a:rPr>
              <a:t>részt</a:t>
            </a:r>
            <a:r>
              <a:rPr lang="en-US">
                <a:latin typeface="Bahnschrift SemiBold" pitchFamily="34" charset="0"/>
              </a:rPr>
              <a:t>. </a:t>
            </a:r>
            <a:r>
              <a:rPr lang="hu-HU" smtClean="0">
                <a:latin typeface="Bahnschrift SemiBold" pitchFamily="34" charset="0"/>
              </a:rPr>
              <a:t>- </a:t>
            </a:r>
            <a:r>
              <a:rPr lang="hu-HU" smtClean="0">
                <a:solidFill>
                  <a:srgbClr val="C00000"/>
                </a:solidFill>
                <a:latin typeface="Bahnschrift SemiBold" pitchFamily="34" charset="0"/>
              </a:rPr>
              <a:t>HAMIS</a:t>
            </a:r>
            <a:endParaRPr lang="en-US">
              <a:solidFill>
                <a:srgbClr val="C00000"/>
              </a:solidFill>
              <a:latin typeface="Bahnschrift SemiBold" pitchFamily="34" charset="0"/>
            </a:endParaRPr>
          </a:p>
          <a:p>
            <a:pPr marL="156746" indent="0">
              <a:buNone/>
            </a:pPr>
            <a:r>
              <a:rPr lang="en-US">
                <a:latin typeface="Bahnschrift SemiBold" pitchFamily="34" charset="0"/>
              </a:rPr>
              <a:t>c. A </a:t>
            </a:r>
            <a:r>
              <a:rPr lang="en-US" err="1">
                <a:latin typeface="Bahnschrift SemiBold" pitchFamily="34" charset="0"/>
              </a:rPr>
              <a:t>hegymászás</a:t>
            </a:r>
            <a:r>
              <a:rPr lang="en-US">
                <a:latin typeface="Bahnschrift SemiBold" pitchFamily="34" charset="0"/>
              </a:rPr>
              <a:t> </a:t>
            </a:r>
            <a:r>
              <a:rPr lang="en-US" err="1">
                <a:latin typeface="Bahnschrift SemiBold" pitchFamily="34" charset="0"/>
              </a:rPr>
              <a:t>mára</a:t>
            </a:r>
            <a:r>
              <a:rPr lang="en-US">
                <a:latin typeface="Bahnschrift SemiBold" pitchFamily="34" charset="0"/>
              </a:rPr>
              <a:t> </a:t>
            </a:r>
            <a:r>
              <a:rPr lang="en-US" err="1">
                <a:latin typeface="Bahnschrift SemiBold" pitchFamily="34" charset="0"/>
              </a:rPr>
              <a:t>kereskedelmi</a:t>
            </a:r>
            <a:r>
              <a:rPr lang="en-US">
                <a:latin typeface="Bahnschrift SemiBold" pitchFamily="34" charset="0"/>
              </a:rPr>
              <a:t> </a:t>
            </a:r>
            <a:r>
              <a:rPr lang="en-US" err="1">
                <a:latin typeface="Bahnschrift SemiBold" pitchFamily="34" charset="0"/>
              </a:rPr>
              <a:t>és</a:t>
            </a:r>
            <a:r>
              <a:rPr lang="en-US">
                <a:latin typeface="Bahnschrift SemiBold" pitchFamily="34" charset="0"/>
              </a:rPr>
              <a:t> </a:t>
            </a:r>
            <a:r>
              <a:rPr lang="en-US" err="1">
                <a:latin typeface="Bahnschrift SemiBold" pitchFamily="34" charset="0"/>
              </a:rPr>
              <a:t>piaci</a:t>
            </a:r>
            <a:r>
              <a:rPr lang="en-US">
                <a:latin typeface="Bahnschrift SemiBold" pitchFamily="34" charset="0"/>
              </a:rPr>
              <a:t> </a:t>
            </a:r>
            <a:r>
              <a:rPr lang="en-US" err="1">
                <a:latin typeface="Bahnschrift SemiBold" pitchFamily="34" charset="0"/>
              </a:rPr>
              <a:t>nyomásnak</a:t>
            </a:r>
            <a:r>
              <a:rPr lang="en-US">
                <a:latin typeface="Bahnschrift SemiBold" pitchFamily="34" charset="0"/>
              </a:rPr>
              <a:t> </a:t>
            </a:r>
            <a:r>
              <a:rPr lang="en-US" err="1">
                <a:latin typeface="Bahnschrift SemiBold" pitchFamily="34" charset="0"/>
              </a:rPr>
              <a:t>kitett</a:t>
            </a:r>
            <a:r>
              <a:rPr lang="en-US">
                <a:latin typeface="Bahnschrift SemiBold" pitchFamily="34" charset="0"/>
              </a:rPr>
              <a:t> </a:t>
            </a:r>
            <a:r>
              <a:rPr lang="en-US" err="1">
                <a:latin typeface="Bahnschrift SemiBold" pitchFamily="34" charset="0"/>
              </a:rPr>
              <a:t>iparággá</a:t>
            </a:r>
            <a:r>
              <a:rPr lang="en-US">
                <a:latin typeface="Bahnschrift SemiBold" pitchFamily="34" charset="0"/>
              </a:rPr>
              <a:t> </a:t>
            </a:r>
            <a:r>
              <a:rPr lang="en-US" err="1">
                <a:latin typeface="Bahnschrift SemiBold" pitchFamily="34" charset="0"/>
              </a:rPr>
              <a:t>vált</a:t>
            </a:r>
            <a:r>
              <a:rPr lang="en-US">
                <a:latin typeface="Bahnschrift SemiBold" pitchFamily="34" charset="0"/>
              </a:rPr>
              <a:t>. </a:t>
            </a:r>
            <a:r>
              <a:rPr lang="hu-HU" smtClean="0">
                <a:latin typeface="Bahnschrift SemiBold" pitchFamily="34" charset="0"/>
              </a:rPr>
              <a:t>-</a:t>
            </a:r>
            <a:r>
              <a:rPr lang="hu-HU" smtClean="0">
                <a:solidFill>
                  <a:srgbClr val="00B050"/>
                </a:solidFill>
                <a:latin typeface="Bahnschrift SemiBold" pitchFamily="34" charset="0"/>
              </a:rPr>
              <a:t> IGAZ</a:t>
            </a:r>
            <a:endParaRPr lang="en-US">
              <a:solidFill>
                <a:srgbClr val="00B050"/>
              </a:solidFill>
              <a:latin typeface="Bahnschrift SemiBold" pitchFamily="34" charset="0"/>
            </a:endParaRPr>
          </a:p>
          <a:p>
            <a:pPr marL="156746" indent="0">
              <a:buNone/>
            </a:pPr>
            <a:r>
              <a:rPr lang="en-US">
                <a:latin typeface="Bahnschrift SemiBold" pitchFamily="34" charset="0"/>
              </a:rPr>
              <a:t>d. </a:t>
            </a:r>
            <a:r>
              <a:rPr lang="en-US" err="1">
                <a:latin typeface="Bahnschrift SemiBold" pitchFamily="34" charset="0"/>
              </a:rPr>
              <a:t>Pembának</a:t>
            </a:r>
            <a:r>
              <a:rPr lang="en-US">
                <a:latin typeface="Bahnschrift SemiBold" pitchFamily="34" charset="0"/>
              </a:rPr>
              <a:t> </a:t>
            </a:r>
            <a:r>
              <a:rPr lang="en-US" err="1">
                <a:latin typeface="Bahnschrift SemiBold" pitchFamily="34" charset="0"/>
              </a:rPr>
              <a:t>ötvenezer</a:t>
            </a:r>
            <a:r>
              <a:rPr lang="en-US">
                <a:latin typeface="Bahnschrift SemiBold" pitchFamily="34" charset="0"/>
              </a:rPr>
              <a:t> </a:t>
            </a:r>
            <a:r>
              <a:rPr lang="en-US" err="1">
                <a:latin typeface="Bahnschrift SemiBold" pitchFamily="34" charset="0"/>
              </a:rPr>
              <a:t>dollárt</a:t>
            </a:r>
            <a:r>
              <a:rPr lang="en-US">
                <a:latin typeface="Bahnschrift SemiBold" pitchFamily="34" charset="0"/>
              </a:rPr>
              <a:t> </a:t>
            </a:r>
            <a:r>
              <a:rPr lang="en-US" err="1">
                <a:latin typeface="Bahnschrift SemiBold" pitchFamily="34" charset="0"/>
              </a:rPr>
              <a:t>fizettek,hogy</a:t>
            </a:r>
            <a:r>
              <a:rPr lang="en-US">
                <a:latin typeface="Bahnschrift SemiBold" pitchFamily="34" charset="0"/>
              </a:rPr>
              <a:t> </a:t>
            </a:r>
            <a:r>
              <a:rPr lang="en-US" err="1">
                <a:latin typeface="Bahnschrift SemiBold" pitchFamily="34" charset="0"/>
              </a:rPr>
              <a:t>figyelmeztesse</a:t>
            </a:r>
            <a:r>
              <a:rPr lang="en-US">
                <a:latin typeface="Bahnschrift SemiBold" pitchFamily="34" charset="0"/>
              </a:rPr>
              <a:t> </a:t>
            </a:r>
            <a:r>
              <a:rPr lang="en-US" err="1">
                <a:latin typeface="Bahnschrift SemiBold" pitchFamily="34" charset="0"/>
              </a:rPr>
              <a:t>ügyfeleit</a:t>
            </a:r>
            <a:r>
              <a:rPr lang="en-US">
                <a:latin typeface="Bahnschrift SemiBold" pitchFamily="34" charset="0"/>
              </a:rPr>
              <a:t> a </a:t>
            </a:r>
            <a:r>
              <a:rPr lang="en-US" err="1">
                <a:latin typeface="Bahnschrift SemiBold" pitchFamily="34" charset="0"/>
              </a:rPr>
              <a:t>várható</a:t>
            </a:r>
            <a:r>
              <a:rPr lang="en-US">
                <a:latin typeface="Bahnschrift SemiBold" pitchFamily="34" charset="0"/>
              </a:rPr>
              <a:t> </a:t>
            </a:r>
            <a:r>
              <a:rPr lang="en-US" err="1">
                <a:latin typeface="Bahnschrift SemiBold" pitchFamily="34" charset="0"/>
              </a:rPr>
              <a:t>veszélyre</a:t>
            </a:r>
            <a:r>
              <a:rPr lang="en-US">
                <a:latin typeface="Bahnschrift SemiBold" pitchFamily="34" charset="0"/>
              </a:rPr>
              <a:t>. </a:t>
            </a:r>
            <a:r>
              <a:rPr lang="hu-HU" smtClean="0">
                <a:latin typeface="Bahnschrift SemiBold" pitchFamily="34" charset="0"/>
              </a:rPr>
              <a:t>- </a:t>
            </a:r>
            <a:r>
              <a:rPr lang="hu-HU" smtClean="0">
                <a:solidFill>
                  <a:srgbClr val="C00000"/>
                </a:solidFill>
                <a:latin typeface="Bahnschrift SemiBold" pitchFamily="34" charset="0"/>
              </a:rPr>
              <a:t>HAMIS</a:t>
            </a:r>
            <a:endParaRPr lang="en-US">
              <a:solidFill>
                <a:srgbClr val="C00000"/>
              </a:solidFill>
              <a:latin typeface="Bahnschrift SemiBold" pitchFamily="34" charset="0"/>
            </a:endParaRPr>
          </a:p>
          <a:p>
            <a:pPr marL="156746" indent="0">
              <a:buNone/>
            </a:pPr>
            <a:r>
              <a:rPr lang="en-US">
                <a:latin typeface="Bahnschrift SemiBold" pitchFamily="34" charset="0"/>
              </a:rPr>
              <a:t>e. A </a:t>
            </a:r>
            <a:r>
              <a:rPr lang="en-US" err="1">
                <a:latin typeface="Bahnschrift SemiBold" pitchFamily="34" charset="0"/>
              </a:rPr>
              <a:t>hegy</a:t>
            </a:r>
            <a:r>
              <a:rPr lang="en-US">
                <a:latin typeface="Bahnschrift SemiBold" pitchFamily="34" charset="0"/>
              </a:rPr>
              <a:t>- </a:t>
            </a:r>
            <a:r>
              <a:rPr lang="en-US" err="1">
                <a:latin typeface="Bahnschrift SemiBold" pitchFamily="34" charset="0"/>
              </a:rPr>
              <a:t>és</a:t>
            </a:r>
            <a:r>
              <a:rPr lang="en-US">
                <a:latin typeface="Bahnschrift SemiBold" pitchFamily="34" charset="0"/>
              </a:rPr>
              <a:t> </a:t>
            </a:r>
            <a:r>
              <a:rPr lang="en-US" err="1">
                <a:latin typeface="Bahnschrift SemiBold" pitchFamily="34" charset="0"/>
              </a:rPr>
              <a:t>sziklamászás</a:t>
            </a:r>
            <a:r>
              <a:rPr lang="en-US">
                <a:latin typeface="Bahnschrift SemiBold" pitchFamily="34" charset="0"/>
              </a:rPr>
              <a:t> </a:t>
            </a:r>
            <a:r>
              <a:rPr lang="en-US" err="1">
                <a:latin typeface="Bahnschrift SemiBold" pitchFamily="34" charset="0"/>
              </a:rPr>
              <a:t>mindig</a:t>
            </a:r>
            <a:r>
              <a:rPr lang="en-US">
                <a:latin typeface="Bahnschrift SemiBold" pitchFamily="34" charset="0"/>
              </a:rPr>
              <a:t> is </a:t>
            </a:r>
            <a:r>
              <a:rPr lang="en-US" err="1">
                <a:latin typeface="Bahnschrift SemiBold" pitchFamily="34" charset="0"/>
              </a:rPr>
              <a:t>nagyon</a:t>
            </a:r>
            <a:r>
              <a:rPr lang="en-US">
                <a:latin typeface="Bahnschrift SemiBold" pitchFamily="34" charset="0"/>
              </a:rPr>
              <a:t> </a:t>
            </a:r>
            <a:r>
              <a:rPr lang="en-US" err="1">
                <a:latin typeface="Bahnschrift SemiBold" pitchFamily="34" charset="0"/>
              </a:rPr>
              <a:t>kockázatos</a:t>
            </a:r>
            <a:r>
              <a:rPr lang="en-US">
                <a:latin typeface="Bahnschrift SemiBold" pitchFamily="34" charset="0"/>
              </a:rPr>
              <a:t> </a:t>
            </a:r>
            <a:r>
              <a:rPr lang="en-US" err="1">
                <a:latin typeface="Bahnschrift SemiBold" pitchFamily="34" charset="0"/>
              </a:rPr>
              <a:t>sportnak</a:t>
            </a:r>
            <a:r>
              <a:rPr lang="en-US">
                <a:latin typeface="Bahnschrift SemiBold" pitchFamily="34" charset="0"/>
              </a:rPr>
              <a:t> </a:t>
            </a:r>
            <a:r>
              <a:rPr lang="en-US" err="1">
                <a:latin typeface="Bahnschrift SemiBold" pitchFamily="34" charset="0"/>
              </a:rPr>
              <a:t>számított</a:t>
            </a:r>
            <a:r>
              <a:rPr lang="en-US">
                <a:latin typeface="Bahnschrift SemiBold" pitchFamily="34" charset="0"/>
              </a:rPr>
              <a:t>. </a:t>
            </a:r>
            <a:r>
              <a:rPr lang="hu-HU" smtClean="0">
                <a:latin typeface="Bahnschrift SemiBold" pitchFamily="34" charset="0"/>
              </a:rPr>
              <a:t>– </a:t>
            </a:r>
            <a:r>
              <a:rPr lang="hu-HU" smtClean="0">
                <a:solidFill>
                  <a:srgbClr val="00B050"/>
                </a:solidFill>
                <a:latin typeface="Bahnschrift SemiBold" pitchFamily="34" charset="0"/>
              </a:rPr>
              <a:t>IGAZ</a:t>
            </a:r>
            <a:r>
              <a:rPr lang="en-US" smtClean="0">
                <a:solidFill>
                  <a:srgbClr val="00B050"/>
                </a:solidFill>
                <a:latin typeface="Bahnschrift SemiBold" pitchFamily="34" charset="0"/>
              </a:rPr>
              <a:t> </a:t>
            </a:r>
            <a:r>
              <a:rPr lang="en-US" smtClean="0">
                <a:solidFill>
                  <a:srgbClr val="C00000"/>
                </a:solidFill>
                <a:latin typeface="Bahnschrift SemiBold" pitchFamily="34" charset="0"/>
              </a:rPr>
              <a:t> 			</a:t>
            </a:r>
            <a:r>
              <a:rPr lang="hu-HU" smtClean="0">
                <a:solidFill>
                  <a:srgbClr val="C00000"/>
                </a:solidFill>
                <a:latin typeface="Bahnschrift SemiBold" pitchFamily="34" charset="0"/>
              </a:rPr>
              <a:t>             </a:t>
            </a:r>
            <a:r>
              <a:rPr lang="en-US" smtClean="0">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156746" indent="0">
              <a:buNone/>
            </a:pPr>
            <a:endParaRPr lang="en-US">
              <a:solidFill>
                <a:srgbClr val="C00000"/>
              </a:solidFill>
              <a:latin typeface="Bahnschrift SemiBold" pitchFamily="34" charset="0"/>
            </a:endParaRPr>
          </a:p>
        </p:txBody>
      </p:sp>
    </p:spTree>
    <p:extLst>
      <p:ext uri="{BB962C8B-B14F-4D97-AF65-F5344CB8AC3E}">
        <p14:creationId xmlns:p14="http://schemas.microsoft.com/office/powerpoint/2010/main" val="30922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solidFill>
                  <a:srgbClr val="C00000"/>
                </a:solidFill>
                <a:latin typeface="Bahnschrift SemiBold" pitchFamily="34" charset="0"/>
              </a:rPr>
              <a:t>8. </a:t>
            </a:r>
            <a:r>
              <a:rPr lang="en-US" sz="4400" err="1">
                <a:solidFill>
                  <a:srgbClr val="C00000"/>
                </a:solidFill>
                <a:latin typeface="Bahnschrift SemiBold" pitchFamily="34" charset="0"/>
              </a:rPr>
              <a:t>Fogalmazz</a:t>
            </a:r>
            <a:r>
              <a:rPr lang="en-US" sz="4400">
                <a:solidFill>
                  <a:srgbClr val="C00000"/>
                </a:solidFill>
                <a:latin typeface="Bahnschrift SemiBold" pitchFamily="34" charset="0"/>
              </a:rPr>
              <a:t> meg </a:t>
            </a:r>
            <a:r>
              <a:rPr lang="en-US" sz="4400" err="1">
                <a:solidFill>
                  <a:srgbClr val="C00000"/>
                </a:solidFill>
                <a:latin typeface="Bahnschrift SemiBold" pitchFamily="34" charset="0"/>
              </a:rPr>
              <a:t>öt</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kérdést</a:t>
            </a:r>
            <a:r>
              <a:rPr lang="en-US" sz="4400">
                <a:solidFill>
                  <a:srgbClr val="C00000"/>
                </a:solidFill>
                <a:latin typeface="Bahnschrift SemiBold" pitchFamily="34" charset="0"/>
              </a:rPr>
              <a:t> a </a:t>
            </a:r>
            <a:r>
              <a:rPr lang="en-US" sz="4400" err="1">
                <a:solidFill>
                  <a:srgbClr val="C00000"/>
                </a:solidFill>
                <a:latin typeface="Bahnschrift SemiBold" pitchFamily="34" charset="0"/>
              </a:rPr>
              <a:t>szöveg</a:t>
            </a:r>
            <a:r>
              <a:rPr lang="en-US" sz="4400">
                <a:solidFill>
                  <a:srgbClr val="C00000"/>
                </a:solidFill>
                <a:latin typeface="Bahnschrift SemiBold" pitchFamily="34" charset="0"/>
              </a:rPr>
              <a:t> </a:t>
            </a:r>
            <a:r>
              <a:rPr lang="en-US" sz="4400" err="1">
                <a:solidFill>
                  <a:srgbClr val="C00000"/>
                </a:solidFill>
                <a:latin typeface="Bahnschrift SemiBold" pitchFamily="34" charset="0"/>
              </a:rPr>
              <a:t>alapján</a:t>
            </a:r>
            <a:r>
              <a:rPr lang="en-US" sz="4400">
                <a:solidFill>
                  <a:srgbClr val="C00000"/>
                </a:solidFill>
                <a:latin typeface="Bahnschrift SemiBold" pitchFamily="34" charset="0"/>
              </a:rPr>
              <a:t>! </a:t>
            </a:r>
          </a:p>
        </p:txBody>
      </p:sp>
      <p:sp>
        <p:nvSpPr>
          <p:cNvPr id="3" name="Content Placeholder 2"/>
          <p:cNvSpPr>
            <a:spLocks noGrp="1"/>
          </p:cNvSpPr>
          <p:nvPr>
            <p:ph idx="1"/>
          </p:nvPr>
        </p:nvSpPr>
        <p:spPr>
          <a:xfrm>
            <a:off x="731520" y="2699309"/>
            <a:ext cx="13167360" cy="4615891"/>
          </a:xfrm>
        </p:spPr>
        <p:txBody>
          <a:bodyPr>
            <a:normAutofit/>
          </a:bodyPr>
          <a:lstStyle/>
          <a:p>
            <a:pPr marL="899696" indent="-742950">
              <a:buFont typeface="+mj-lt"/>
              <a:buAutoNum type="arabicPeriod"/>
            </a:pPr>
            <a:r>
              <a:rPr lang="hu-HU" smtClean="0">
                <a:latin typeface="Bahnschrift SemiBold" pitchFamily="34" charset="0"/>
              </a:rPr>
              <a:t>Hány Mount </a:t>
            </a:r>
            <a:r>
              <a:rPr lang="hu-HU">
                <a:latin typeface="Bahnschrift SemiBold" pitchFamily="34" charset="0"/>
              </a:rPr>
              <a:t>Everest-expedícióban vett </a:t>
            </a:r>
            <a:r>
              <a:rPr lang="hu-HU" smtClean="0">
                <a:latin typeface="Bahnschrift SemiBold" pitchFamily="34" charset="0"/>
              </a:rPr>
              <a:t>részt </a:t>
            </a:r>
            <a:r>
              <a:rPr lang="hu-HU">
                <a:latin typeface="Bahnschrift SemiBold" pitchFamily="34" charset="0"/>
              </a:rPr>
              <a:t>Pemba </a:t>
            </a:r>
            <a:r>
              <a:rPr lang="hu-HU" smtClean="0">
                <a:latin typeface="Bahnschrift SemiBold" pitchFamily="34" charset="0"/>
              </a:rPr>
              <a:t>Janbu?</a:t>
            </a:r>
            <a:endParaRPr lang="en-US">
              <a:latin typeface="Bahnschrift SemiBold" pitchFamily="34" charset="0"/>
            </a:endParaRPr>
          </a:p>
          <a:p>
            <a:pPr marL="899696" indent="-742950">
              <a:buFont typeface="+mj-lt"/>
              <a:buAutoNum type="arabicPeriod"/>
            </a:pPr>
            <a:r>
              <a:rPr lang="hu-HU">
                <a:latin typeface="Bahnschrift SemiBold" pitchFamily="34" charset="0"/>
              </a:rPr>
              <a:t>Mikor szokta ügyfeleit figyelmeztetni </a:t>
            </a:r>
            <a:r>
              <a:rPr lang="hu-HU" smtClean="0">
                <a:latin typeface="Bahnschrift SemiBold" pitchFamily="34" charset="0"/>
              </a:rPr>
              <a:t>Pemba?</a:t>
            </a:r>
            <a:endParaRPr lang="en-US">
              <a:latin typeface="Bahnschrift SemiBold" pitchFamily="34" charset="0"/>
            </a:endParaRPr>
          </a:p>
          <a:p>
            <a:pPr marL="899696" indent="-742950">
              <a:buFont typeface="+mj-lt"/>
              <a:buAutoNum type="arabicPeriod"/>
            </a:pPr>
            <a:r>
              <a:rPr lang="hu-HU">
                <a:latin typeface="Bahnschrift SemiBold" pitchFamily="34" charset="0"/>
              </a:rPr>
              <a:t>Mi a foglalkozása </a:t>
            </a:r>
            <a:r>
              <a:rPr lang="hu-HU" smtClean="0">
                <a:latin typeface="Bahnschrift SemiBold" pitchFamily="34" charset="0"/>
              </a:rPr>
              <a:t>Pembának?</a:t>
            </a:r>
            <a:endParaRPr lang="en-US">
              <a:latin typeface="Bahnschrift SemiBold" pitchFamily="34" charset="0"/>
            </a:endParaRPr>
          </a:p>
          <a:p>
            <a:pPr marL="899696" indent="-742950">
              <a:buFont typeface="+mj-lt"/>
              <a:buAutoNum type="arabicPeriod"/>
            </a:pPr>
            <a:r>
              <a:rPr lang="hu-HU" smtClean="0">
                <a:latin typeface="Bahnschrift SemiBold" pitchFamily="34" charset="0"/>
              </a:rPr>
              <a:t>Melyik </a:t>
            </a:r>
            <a:r>
              <a:rPr lang="hu-HU">
                <a:latin typeface="Bahnschrift SemiBold" pitchFamily="34" charset="0"/>
              </a:rPr>
              <a:t>lap készített </a:t>
            </a:r>
            <a:r>
              <a:rPr lang="hu-HU" smtClean="0">
                <a:latin typeface="Bahnschrift SemiBold" pitchFamily="34" charset="0"/>
              </a:rPr>
              <a:t>interjút a hegyi vezetővel?</a:t>
            </a:r>
            <a:endParaRPr lang="en-US">
              <a:latin typeface="Bahnschrift SemiBold" pitchFamily="34" charset="0"/>
            </a:endParaRPr>
          </a:p>
          <a:p>
            <a:pPr marL="899696" indent="-742950">
              <a:buFont typeface="+mj-lt"/>
              <a:buAutoNum type="arabicPeriod"/>
            </a:pPr>
            <a:r>
              <a:rPr lang="hu-HU" smtClean="0">
                <a:latin typeface="Bahnschrift SemiBold" pitchFamily="34" charset="0"/>
              </a:rPr>
              <a:t>Mi az oka, hogy a nepáliak túl könnyedén bocsátják ki az engedélyeket?</a:t>
            </a:r>
            <a:r>
              <a:rPr lang="en-US" smtClean="0">
                <a:latin typeface="Bahnschrift SemiBold" pitchFamily="34" charset="0"/>
              </a:rPr>
              <a:t>				    </a:t>
            </a:r>
            <a:r>
              <a:rPr lang="hu-HU" smtClean="0">
                <a:latin typeface="Bahnschrift SemiBold" pitchFamily="34" charset="0"/>
              </a:rPr>
              <a:t>          </a:t>
            </a:r>
            <a:r>
              <a:rPr lang="en-US" smtClean="0">
                <a:solidFill>
                  <a:srgbClr val="FF0000"/>
                </a:solidFill>
                <a:latin typeface="Bahnschrift SemiBold" pitchFamily="34" charset="0"/>
              </a:rPr>
              <a:t>5 </a:t>
            </a:r>
            <a:r>
              <a:rPr lang="en-US" err="1">
                <a:solidFill>
                  <a:srgbClr val="FF0000"/>
                </a:solidFill>
                <a:latin typeface="Bahnschrift SemiBold" pitchFamily="34" charset="0"/>
              </a:rPr>
              <a:t>pont</a:t>
            </a:r>
            <a:endParaRPr lang="hu-HU">
              <a:solidFill>
                <a:srgbClr val="FF0000"/>
              </a:solidFill>
              <a:latin typeface="Bahnschrift SemiBold" pitchFamily="34" charset="0"/>
            </a:endParaRPr>
          </a:p>
          <a:p>
            <a:pPr marL="899696" indent="-742950">
              <a:buFont typeface="+mj-lt"/>
              <a:buAutoNum type="arabicPeriod"/>
            </a:pPr>
            <a:endParaRPr lang="en-US">
              <a:latin typeface="Bahnschrift SemiBold" pitchFamily="34" charset="0"/>
            </a:endParaRPr>
          </a:p>
          <a:p>
            <a:pPr marL="156746" indent="0">
              <a:buNone/>
            </a:pPr>
            <a:endParaRPr lang="en-US"/>
          </a:p>
        </p:txBody>
      </p:sp>
    </p:spTree>
    <p:extLst>
      <p:ext uri="{BB962C8B-B14F-4D97-AF65-F5344CB8AC3E}">
        <p14:creationId xmlns:p14="http://schemas.microsoft.com/office/powerpoint/2010/main" val="7271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solidFill>
                  <a:srgbClr val="C00000"/>
                </a:solidFill>
                <a:latin typeface="Bahnschrift SemiBold" pitchFamily="34" charset="0"/>
              </a:rPr>
              <a:t>9. </a:t>
            </a:r>
            <a:r>
              <a:rPr lang="en-US" sz="4000" err="1">
                <a:solidFill>
                  <a:srgbClr val="C00000"/>
                </a:solidFill>
                <a:latin typeface="Bahnschrift SemiBold" pitchFamily="34" charset="0"/>
              </a:rPr>
              <a:t>Te</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szívesen</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vennél</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részt</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hegymászó</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túrán</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Fejtsd</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ki</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véleményedet</a:t>
            </a:r>
            <a:r>
              <a:rPr lang="en-US" sz="4000">
                <a:solidFill>
                  <a:srgbClr val="C00000"/>
                </a:solidFill>
                <a:latin typeface="Bahnschrift SemiBold" pitchFamily="34" charset="0"/>
              </a:rPr>
              <a:t> 4–5 </a:t>
            </a:r>
            <a:r>
              <a:rPr lang="en-US" sz="4000" err="1">
                <a:solidFill>
                  <a:srgbClr val="C00000"/>
                </a:solidFill>
                <a:latin typeface="Bahnschrift SemiBold" pitchFamily="34" charset="0"/>
              </a:rPr>
              <a:t>mondatban</a:t>
            </a:r>
            <a:r>
              <a:rPr lang="en-US" sz="4000">
                <a:solidFill>
                  <a:srgbClr val="C00000"/>
                </a:solidFill>
                <a:latin typeface="Bahnschrift SemiBold" pitchFamily="34" charset="0"/>
              </a:rPr>
              <a:t>! </a:t>
            </a:r>
          </a:p>
        </p:txBody>
      </p:sp>
      <p:sp>
        <p:nvSpPr>
          <p:cNvPr id="3" name="Content Placeholder 2"/>
          <p:cNvSpPr>
            <a:spLocks noGrp="1"/>
          </p:cNvSpPr>
          <p:nvPr>
            <p:ph idx="1"/>
          </p:nvPr>
        </p:nvSpPr>
        <p:spPr>
          <a:xfrm>
            <a:off x="731520" y="2699309"/>
            <a:ext cx="13167360" cy="4692091"/>
          </a:xfrm>
        </p:spPr>
        <p:txBody>
          <a:bodyPr tIns="0" bIns="0" anchor="t" anchorCtr="1">
            <a:normAutofit/>
          </a:bodyPr>
          <a:lstStyle/>
          <a:p>
            <a:pPr marL="156746" indent="0" algn="just">
              <a:lnSpc>
                <a:spcPct val="110000"/>
              </a:lnSpc>
              <a:buNone/>
            </a:pPr>
            <a:r>
              <a:rPr lang="hu-HU" sz="2500" smtClean="0">
                <a:solidFill>
                  <a:srgbClr val="002060"/>
                </a:solidFill>
                <a:latin typeface="Bahnschrift SemiBold" pitchFamily="34" charset="0"/>
              </a:rPr>
              <a:t>	</a:t>
            </a:r>
            <a:r>
              <a:rPr lang="hu-HU" sz="3200" smtClean="0">
                <a:latin typeface="Bahnschrift SemiBold" pitchFamily="34" charset="0"/>
              </a:rPr>
              <a:t>Régi </a:t>
            </a:r>
            <a:r>
              <a:rPr lang="hu-HU" sz="3200">
                <a:latin typeface="Bahnschrift SemiBold" pitchFamily="34" charset="0"/>
              </a:rPr>
              <a:t>álmom az, hogy egyszer </a:t>
            </a:r>
            <a:r>
              <a:rPr lang="hu-HU" sz="3200" smtClean="0">
                <a:latin typeface="Bahnschrift SemiBold" pitchFamily="34" charset="0"/>
              </a:rPr>
              <a:t>majd, ha felnövök, </a:t>
            </a:r>
            <a:r>
              <a:rPr lang="hu-HU" sz="3200">
                <a:latin typeface="Bahnschrift SemiBold" pitchFamily="34" charset="0"/>
              </a:rPr>
              <a:t>megmászom a világ legmagasabb hegyeit. Sokat kirándulgatunk a családommal a hegyekbe, s amikor csak </a:t>
            </a:r>
            <a:r>
              <a:rPr lang="hu-HU" sz="3200" smtClean="0">
                <a:latin typeface="Bahnschrift SemiBold" pitchFamily="34" charset="0"/>
              </a:rPr>
              <a:t>tehetem, </a:t>
            </a:r>
            <a:r>
              <a:rPr lang="hu-HU" sz="3200">
                <a:latin typeface="Bahnschrift SemiBold" pitchFamily="34" charset="0"/>
              </a:rPr>
              <a:t>az előttem álló sziklákat nem hagyom ki. Természetesen a megfelelő védőfelszerelésben indulok útnak. Nem mindig könnyű a terep, de a </a:t>
            </a:r>
            <a:r>
              <a:rPr lang="hu-HU" sz="3200" smtClean="0">
                <a:latin typeface="Bahnschrift SemiBold" pitchFamily="34" charset="0"/>
              </a:rPr>
              <a:t>látvány, </a:t>
            </a:r>
            <a:r>
              <a:rPr lang="hu-HU" sz="3200">
                <a:latin typeface="Bahnschrift SemiBold" pitchFamily="34" charset="0"/>
              </a:rPr>
              <a:t>ami a szemem elé tárul a </a:t>
            </a:r>
            <a:r>
              <a:rPr lang="hu-HU" sz="3200" smtClean="0">
                <a:latin typeface="Bahnschrift SemiBold" pitchFamily="34" charset="0"/>
              </a:rPr>
              <a:t>csúcsról, </a:t>
            </a:r>
            <a:r>
              <a:rPr lang="hu-HU" sz="3200">
                <a:latin typeface="Bahnschrift SemiBold" pitchFamily="34" charset="0"/>
              </a:rPr>
              <a:t>az mindent megér</a:t>
            </a:r>
            <a:r>
              <a:rPr lang="hu-HU" sz="3200" smtClean="0">
                <a:latin typeface="Bahnschrift SemiBold" pitchFamily="34" charset="0"/>
              </a:rPr>
              <a:t>. </a:t>
            </a:r>
            <a:r>
              <a:rPr lang="hu-HU" sz="3200">
                <a:latin typeface="Bahnschrift SemiBold" pitchFamily="34" charset="0"/>
              </a:rPr>
              <a:t>Ha sok pénzem lesz, és nem leszek már </a:t>
            </a:r>
            <a:r>
              <a:rPr lang="hu-HU" sz="3200" smtClean="0">
                <a:latin typeface="Bahnschrift SemiBold" pitchFamily="34" charset="0"/>
              </a:rPr>
              <a:t>kiskorú, </a:t>
            </a:r>
            <a:r>
              <a:rPr lang="hu-HU" sz="3200">
                <a:latin typeface="Bahnschrift SemiBold" pitchFamily="34" charset="0"/>
              </a:rPr>
              <a:t>biztosan felkeresek egy olyan irodát, akik szervezett hegymászással </a:t>
            </a:r>
            <a:r>
              <a:rPr lang="hu-HU" sz="3200" smtClean="0">
                <a:latin typeface="Bahnschrift SemiBold" pitchFamily="34" charset="0"/>
              </a:rPr>
              <a:t>foglalkoznak</a:t>
            </a:r>
            <a:r>
              <a:rPr lang="hu-HU" sz="3200">
                <a:solidFill>
                  <a:srgbClr val="002060"/>
                </a:solidFill>
                <a:latin typeface="Bahnschrift SemiBold" pitchFamily="34" charset="0"/>
              </a:rPr>
              <a:t>.</a:t>
            </a:r>
            <a:r>
              <a:rPr lang="en-US" sz="3200" smtClean="0">
                <a:solidFill>
                  <a:srgbClr val="002060"/>
                </a:solidFill>
                <a:latin typeface="Bahnschrift SemiBold" pitchFamily="34" charset="0"/>
              </a:rPr>
              <a:t> </a:t>
            </a:r>
            <a:r>
              <a:rPr lang="hu-HU" sz="3200">
                <a:solidFill>
                  <a:srgbClr val="002060"/>
                </a:solidFill>
                <a:latin typeface="Bahnschrift SemiBold" pitchFamily="34" charset="0"/>
              </a:rPr>
              <a:t> </a:t>
            </a:r>
            <a:r>
              <a:rPr lang="en-US" sz="3200" smtClean="0">
                <a:solidFill>
                  <a:srgbClr val="002060"/>
                </a:solidFill>
                <a:latin typeface="Bahnschrift SemiBold" pitchFamily="34" charset="0"/>
              </a:rPr>
              <a:t>    		</a:t>
            </a:r>
            <a:r>
              <a:rPr lang="hu-HU" sz="3200" smtClean="0">
                <a:solidFill>
                  <a:srgbClr val="002060"/>
                </a:solidFill>
                <a:latin typeface="Bahnschrift SemiBold" pitchFamily="34" charset="0"/>
              </a:rPr>
              <a:t>		</a:t>
            </a:r>
            <a:r>
              <a:rPr lang="en-US" sz="3200" smtClean="0">
                <a:solidFill>
                  <a:srgbClr val="FF0000"/>
                </a:solidFill>
                <a:latin typeface="Bahnschrift SemiBold" pitchFamily="34" charset="0"/>
              </a:rPr>
              <a:t>5 </a:t>
            </a:r>
            <a:r>
              <a:rPr lang="en-US" sz="3200" err="1" smtClean="0">
                <a:solidFill>
                  <a:srgbClr val="FF0000"/>
                </a:solidFill>
                <a:latin typeface="Bahnschrift SemiBold" pitchFamily="34" charset="0"/>
              </a:rPr>
              <a:t>pont</a:t>
            </a:r>
            <a:endParaRPr lang="hu-HU" sz="3200">
              <a:solidFill>
                <a:srgbClr val="FF0000"/>
              </a:solidFill>
              <a:latin typeface="Bahnschrift SemiBold" pitchFamily="34" charset="0"/>
            </a:endParaRPr>
          </a:p>
        </p:txBody>
      </p:sp>
    </p:spTree>
    <p:extLst>
      <p:ext uri="{BB962C8B-B14F-4D97-AF65-F5344CB8AC3E}">
        <p14:creationId xmlns:p14="http://schemas.microsoft.com/office/powerpoint/2010/main" val="30160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13167360" cy="5832043"/>
          </a:xfrm>
        </p:spPr>
        <p:txBody>
          <a:bodyPr>
            <a:normAutofit fontScale="92500"/>
          </a:bodyPr>
          <a:lstStyle/>
          <a:p>
            <a:pPr marL="156746" indent="0">
              <a:lnSpc>
                <a:spcPct val="150000"/>
              </a:lnSpc>
              <a:buNone/>
            </a:pPr>
            <a:r>
              <a:rPr lang="hu-HU">
                <a:solidFill>
                  <a:srgbClr val="002060"/>
                </a:solidFill>
                <a:latin typeface="Bahnschrift SemiBold" pitchFamily="34" charset="0"/>
              </a:rPr>
              <a:t>Nem szívesen vennék részt egy ilyen túrán. </a:t>
            </a:r>
            <a:endParaRPr lang="hu-HU" smtClean="0">
              <a:solidFill>
                <a:srgbClr val="002060"/>
              </a:solidFill>
              <a:latin typeface="Bahnschrift SemiBold" pitchFamily="34" charset="0"/>
            </a:endParaRPr>
          </a:p>
          <a:p>
            <a:pPr marL="156746" indent="0">
              <a:lnSpc>
                <a:spcPct val="150000"/>
              </a:lnSpc>
              <a:buNone/>
            </a:pPr>
            <a:r>
              <a:rPr lang="hu-HU" smtClean="0">
                <a:solidFill>
                  <a:srgbClr val="002060"/>
                </a:solidFill>
                <a:latin typeface="Bahnschrift SemiBold" pitchFamily="34" charset="0"/>
              </a:rPr>
              <a:t>Nem </a:t>
            </a:r>
            <a:r>
              <a:rPr lang="hu-HU">
                <a:solidFill>
                  <a:srgbClr val="002060"/>
                </a:solidFill>
                <a:latin typeface="Bahnschrift SemiBold" pitchFamily="34" charset="0"/>
              </a:rPr>
              <a:t>szeretek mászni, fáraszt a domb, </a:t>
            </a:r>
            <a:endParaRPr lang="hu-HU" smtClean="0">
              <a:solidFill>
                <a:srgbClr val="002060"/>
              </a:solidFill>
              <a:latin typeface="Bahnschrift SemiBold" pitchFamily="34" charset="0"/>
            </a:endParaRPr>
          </a:p>
          <a:p>
            <a:pPr marL="156746" indent="0">
              <a:lnSpc>
                <a:spcPct val="150000"/>
              </a:lnSpc>
              <a:buNone/>
            </a:pPr>
            <a:r>
              <a:rPr lang="hu-HU" smtClean="0">
                <a:solidFill>
                  <a:srgbClr val="002060"/>
                </a:solidFill>
                <a:latin typeface="Bahnschrift SemiBold" pitchFamily="34" charset="0"/>
              </a:rPr>
              <a:t>én </a:t>
            </a:r>
            <a:r>
              <a:rPr lang="hu-HU">
                <a:solidFill>
                  <a:srgbClr val="002060"/>
                </a:solidFill>
                <a:latin typeface="Bahnschrift SemiBold" pitchFamily="34" charset="0"/>
              </a:rPr>
              <a:t>annál sokkal kényelmesebb vagyok. </a:t>
            </a:r>
            <a:endParaRPr lang="hu-HU" smtClean="0">
              <a:solidFill>
                <a:srgbClr val="002060"/>
              </a:solidFill>
              <a:latin typeface="Bahnschrift SemiBold" pitchFamily="34" charset="0"/>
            </a:endParaRPr>
          </a:p>
          <a:p>
            <a:pPr marL="156746" indent="0">
              <a:lnSpc>
                <a:spcPct val="150000"/>
              </a:lnSpc>
              <a:buNone/>
            </a:pPr>
            <a:r>
              <a:rPr lang="hu-HU" smtClean="0">
                <a:solidFill>
                  <a:srgbClr val="002060"/>
                </a:solidFill>
                <a:latin typeface="Bahnschrift SemiBold" pitchFamily="34" charset="0"/>
              </a:rPr>
              <a:t>Valószínű </a:t>
            </a:r>
            <a:r>
              <a:rPr lang="hu-HU">
                <a:solidFill>
                  <a:srgbClr val="002060"/>
                </a:solidFill>
                <a:latin typeface="Bahnschrift SemiBold" pitchFamily="34" charset="0"/>
              </a:rPr>
              <a:t>azt az iramot sem tudnám tartani, </a:t>
            </a:r>
            <a:endParaRPr lang="hu-HU" smtClean="0">
              <a:solidFill>
                <a:srgbClr val="002060"/>
              </a:solidFill>
              <a:latin typeface="Bahnschrift SemiBold" pitchFamily="34" charset="0"/>
            </a:endParaRPr>
          </a:p>
          <a:p>
            <a:pPr marL="156746" indent="0">
              <a:lnSpc>
                <a:spcPct val="150000"/>
              </a:lnSpc>
              <a:buNone/>
            </a:pPr>
            <a:r>
              <a:rPr lang="hu-HU" smtClean="0">
                <a:solidFill>
                  <a:srgbClr val="002060"/>
                </a:solidFill>
                <a:latin typeface="Bahnschrift SemiBold" pitchFamily="34" charset="0"/>
              </a:rPr>
              <a:t>amit </a:t>
            </a:r>
            <a:r>
              <a:rPr lang="hu-HU">
                <a:solidFill>
                  <a:srgbClr val="002060"/>
                </a:solidFill>
                <a:latin typeface="Bahnschrift SemiBold" pitchFamily="34" charset="0"/>
              </a:rPr>
              <a:t>a csoport diktál. S a legnyomósabb érv, hogy iszonyúan félek a magasságtól, biztosan tériszonyos </a:t>
            </a:r>
            <a:r>
              <a:rPr lang="hu-HU" smtClean="0">
                <a:solidFill>
                  <a:srgbClr val="002060"/>
                </a:solidFill>
                <a:latin typeface="Bahnschrift SemiBold" pitchFamily="34" charset="0"/>
              </a:rPr>
              <a:t>vagyok.    </a:t>
            </a:r>
            <a:r>
              <a:rPr lang="hu-HU" smtClean="0">
                <a:solidFill>
                  <a:srgbClr val="FF0000"/>
                </a:solidFill>
                <a:latin typeface="Bahnschrift SemiBold" pitchFamily="34" charset="0"/>
              </a:rPr>
              <a:t>5 pont</a:t>
            </a:r>
            <a:endParaRPr lang="en-US">
              <a:solidFill>
                <a:srgbClr val="FF0000"/>
              </a:solidFill>
            </a:endParaRPr>
          </a:p>
        </p:txBody>
      </p:sp>
      <p:pic>
        <p:nvPicPr>
          <p:cNvPr id="1026" name="Picture 2" descr="C:\Users\User\AppData\Local\Microsoft\Windows\INetCache\IE\2Y2SMXR8\garfield20sleep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2224" y="1828800"/>
            <a:ext cx="3059446" cy="23355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heel(1)">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1" y="1066800"/>
            <a:ext cx="12435840" cy="2945131"/>
          </a:xfrm>
        </p:spPr>
        <p:txBody>
          <a:bodyPr/>
          <a:lstStyle/>
          <a:p>
            <a:pPr algn="ctr"/>
            <a:r>
              <a:rPr lang="hu-HU">
                <a:solidFill>
                  <a:srgbClr val="C00000"/>
                </a:solidFill>
                <a:latin typeface="Bahnschrift SemiBold" pitchFamily="34" charset="0"/>
              </a:rPr>
              <a:t/>
            </a:r>
            <a:br>
              <a:rPr lang="hu-HU">
                <a:solidFill>
                  <a:srgbClr val="C00000"/>
                </a:solidFill>
                <a:latin typeface="Bahnschrift SemiBold" pitchFamily="34" charset="0"/>
              </a:rPr>
            </a:br>
            <a:r>
              <a:rPr lang="hu-HU" sz="6600" smtClean="0">
                <a:solidFill>
                  <a:srgbClr val="00B050"/>
                </a:solidFill>
                <a:latin typeface="Bahnschrift SemiBold" pitchFamily="34" charset="0"/>
              </a:rPr>
              <a:t>Azt </a:t>
            </a:r>
            <a:r>
              <a:rPr lang="hu-HU" sz="6600">
                <a:solidFill>
                  <a:srgbClr val="00B050"/>
                </a:solidFill>
                <a:latin typeface="Bahnschrift SemiBold" pitchFamily="34" charset="0"/>
              </a:rPr>
              <a:t>kívánom, hogy az élet </a:t>
            </a:r>
            <a:br>
              <a:rPr lang="hu-HU" sz="6600">
                <a:solidFill>
                  <a:srgbClr val="00B050"/>
                </a:solidFill>
                <a:latin typeface="Bahnschrift SemiBold" pitchFamily="34" charset="0"/>
              </a:rPr>
            </a:br>
            <a:r>
              <a:rPr lang="hu-HU" sz="6600">
                <a:solidFill>
                  <a:srgbClr val="00B050"/>
                </a:solidFill>
                <a:latin typeface="Bahnschrift SemiBold" pitchFamily="34" charset="0"/>
              </a:rPr>
              <a:t>kisebb-nagyobb csúcsait sikerrel másszátok </a:t>
            </a:r>
            <a:r>
              <a:rPr lang="hu-HU" sz="6600" smtClean="0">
                <a:solidFill>
                  <a:srgbClr val="00B050"/>
                </a:solidFill>
                <a:latin typeface="Bahnschrift SemiBold" pitchFamily="34" charset="0"/>
              </a:rPr>
              <a:t>meg!</a:t>
            </a:r>
            <a:endParaRPr lang="en-US">
              <a:solidFill>
                <a:srgbClr val="00B050"/>
              </a:solidFill>
            </a:endParaRPr>
          </a:p>
        </p:txBody>
      </p:sp>
      <p:sp>
        <p:nvSpPr>
          <p:cNvPr id="3" name="Text Placeholder 2"/>
          <p:cNvSpPr>
            <a:spLocks noGrp="1"/>
          </p:cNvSpPr>
          <p:nvPr>
            <p:ph type="body" idx="1"/>
          </p:nvPr>
        </p:nvSpPr>
        <p:spPr>
          <a:xfrm>
            <a:off x="1155701" y="4040506"/>
            <a:ext cx="12435840" cy="2665094"/>
          </a:xfrm>
        </p:spPr>
        <p:txBody>
          <a:bodyPr>
            <a:normAutofit lnSpcReduction="10000"/>
          </a:bodyPr>
          <a:lstStyle/>
          <a:p>
            <a:pPr marL="156746" algn="ctr"/>
            <a:r>
              <a:rPr lang="hu-HU" sz="5700">
                <a:solidFill>
                  <a:srgbClr val="C00000"/>
                </a:solidFill>
                <a:latin typeface="Bahnschrift SemiBold" pitchFamily="34" charset="0"/>
              </a:rPr>
              <a:t>Köszönöm a figyelmet, </a:t>
            </a:r>
          </a:p>
          <a:p>
            <a:pPr marL="156746" algn="ctr"/>
            <a:r>
              <a:rPr lang="hu-HU" sz="5700">
                <a:solidFill>
                  <a:srgbClr val="C00000"/>
                </a:solidFill>
                <a:latin typeface="Bahnschrift SemiBold" pitchFamily="34" charset="0"/>
              </a:rPr>
              <a:t>a Fennvaló segítsen meg, </a:t>
            </a:r>
            <a:endParaRPr lang="hu-HU" sz="5700" smtClean="0">
              <a:solidFill>
                <a:srgbClr val="C00000"/>
              </a:solidFill>
              <a:latin typeface="Bahnschrift SemiBold" pitchFamily="34" charset="0"/>
            </a:endParaRPr>
          </a:p>
          <a:p>
            <a:pPr marL="156746" algn="ctr"/>
            <a:r>
              <a:rPr lang="hu-HU" sz="5700" smtClean="0">
                <a:solidFill>
                  <a:srgbClr val="C00000"/>
                </a:solidFill>
                <a:latin typeface="Bahnschrift SemiBold" pitchFamily="34" charset="0"/>
              </a:rPr>
              <a:t>és </a:t>
            </a:r>
            <a:r>
              <a:rPr lang="hu-HU" sz="5700">
                <a:solidFill>
                  <a:srgbClr val="C00000"/>
                </a:solidFill>
                <a:latin typeface="Bahnschrift SemiBold" pitchFamily="34" charset="0"/>
              </a:rPr>
              <a:t>adjon erőt a vizsgákhoz!</a:t>
            </a:r>
            <a:endParaRPr lang="en-US" sz="5700">
              <a:solidFill>
                <a:srgbClr val="C00000"/>
              </a:solidFill>
              <a:latin typeface="Bahnschrift SemiBold" pitchFamily="34" charset="0"/>
            </a:endParaRPr>
          </a:p>
          <a:p>
            <a:endParaRPr lang="en-US"/>
          </a:p>
        </p:txBody>
      </p:sp>
    </p:spTree>
    <p:extLst>
      <p:ext uri="{BB962C8B-B14F-4D97-AF65-F5344CB8AC3E}">
        <p14:creationId xmlns:p14="http://schemas.microsoft.com/office/powerpoint/2010/main" val="4305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596"/>
          <a:stretch/>
        </p:blipFill>
        <p:spPr>
          <a:xfrm>
            <a:off x="1600199" y="1219200"/>
            <a:ext cx="5426475" cy="6477000"/>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546" r="12728" b="4242"/>
          <a:stretch/>
        </p:blipFill>
        <p:spPr>
          <a:xfrm>
            <a:off x="7772400" y="1181100"/>
            <a:ext cx="5181600" cy="6438900"/>
          </a:xfrm>
          <a:prstGeom prst="rect">
            <a:avLst/>
          </a:prstGeom>
          <a:ln>
            <a:noFill/>
          </a:ln>
          <a:effectLst>
            <a:softEdge rad="112500"/>
          </a:effectLst>
        </p:spPr>
      </p:pic>
    </p:spTree>
    <p:extLst>
      <p:ext uri="{BB962C8B-B14F-4D97-AF65-F5344CB8AC3E}">
        <p14:creationId xmlns:p14="http://schemas.microsoft.com/office/powerpoint/2010/main" val="1011820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latin typeface="Bahnschrift SemiBold" pitchFamily="34" charset="0"/>
              </a:rPr>
              <a:t>Segédanyagok - ábrák</a:t>
            </a:r>
            <a:endParaRPr lang="en-US">
              <a:latin typeface="Bahnschrift SemiBold" pitchFamily="34" charset="0"/>
            </a:endParaRPr>
          </a:p>
        </p:txBody>
      </p:sp>
      <p:sp>
        <p:nvSpPr>
          <p:cNvPr id="3" name="Content Placeholder 2"/>
          <p:cNvSpPr>
            <a:spLocks noGrp="1"/>
          </p:cNvSpPr>
          <p:nvPr>
            <p:ph idx="1"/>
          </p:nvPr>
        </p:nvSpPr>
        <p:spPr>
          <a:xfrm>
            <a:off x="731520" y="2699309"/>
            <a:ext cx="13167360" cy="4234891"/>
          </a:xfrm>
        </p:spPr>
        <p:style>
          <a:lnRef idx="2">
            <a:schemeClr val="accent2"/>
          </a:lnRef>
          <a:fillRef idx="1">
            <a:schemeClr val="lt1"/>
          </a:fillRef>
          <a:effectRef idx="0">
            <a:schemeClr val="accent2"/>
          </a:effectRef>
          <a:fontRef idx="minor">
            <a:schemeClr val="dk1"/>
          </a:fontRef>
        </p:style>
        <p:txBody>
          <a:bodyPr/>
          <a:lstStyle/>
          <a:p>
            <a:pPr marL="156746" indent="0">
              <a:buNone/>
            </a:pPr>
            <a:r>
              <a:rPr lang="hu-HU" smtClean="0">
                <a:hlinkClick r:id="rId2"/>
              </a:rPr>
              <a:t>www.rocnee.eu/testedeantrenament</a:t>
            </a:r>
            <a:endParaRPr lang="hu-HU" smtClean="0"/>
          </a:p>
          <a:p>
            <a:pPr marL="156746" indent="0">
              <a:buNone/>
            </a:pPr>
            <a:r>
              <a:rPr lang="hu-HU" smtClean="0">
                <a:hlinkClick r:id="rId3"/>
              </a:rPr>
              <a:t>www.bbc.com</a:t>
            </a:r>
            <a:endParaRPr lang="hu-HU" smtClean="0"/>
          </a:p>
          <a:p>
            <a:pPr marL="156746" indent="0">
              <a:buNone/>
            </a:pPr>
            <a:r>
              <a:rPr lang="hu-HU" smtClean="0">
                <a:hlinkClick r:id="rId4"/>
              </a:rPr>
              <a:t>www.dissolve.com</a:t>
            </a:r>
            <a:endParaRPr lang="hu-HU" smtClean="0"/>
          </a:p>
          <a:p>
            <a:pPr marL="156746" indent="0">
              <a:buNone/>
            </a:pPr>
            <a:r>
              <a:rPr lang="hu-HU" smtClean="0">
                <a:hlinkClick r:id="rId5"/>
              </a:rPr>
              <a:t>www.pinterest.at</a:t>
            </a:r>
            <a:endParaRPr lang="hu-HU" smtClean="0"/>
          </a:p>
          <a:p>
            <a:pPr marL="156746" indent="0">
              <a:buNone/>
            </a:pPr>
            <a:r>
              <a:rPr lang="en-US" smtClean="0">
                <a:hlinkClick r:id="rId6"/>
              </a:rPr>
              <a:t>www.thamserkutrekking.com</a:t>
            </a:r>
            <a:endParaRPr lang="hu-HU">
              <a:hlinkClick r:id="rId6"/>
            </a:endParaRPr>
          </a:p>
          <a:p>
            <a:pPr marL="156746" indent="0">
              <a:buNone/>
            </a:pPr>
            <a:r>
              <a:rPr lang="hu-HU" smtClean="0">
                <a:hlinkClick r:id="rId6"/>
              </a:rPr>
              <a:t>www.</a:t>
            </a:r>
            <a:r>
              <a:rPr lang="en-US" smtClean="0">
                <a:hlinkClick r:id="rId6"/>
              </a:rPr>
              <a:t>ecs.com.np</a:t>
            </a:r>
            <a:endParaRPr lang="en-US">
              <a:hlinkClick r:id="rId6"/>
            </a:endParaRPr>
          </a:p>
          <a:p>
            <a:pPr marL="156746" indent="0">
              <a:buNone/>
            </a:pPr>
            <a:endParaRPr lang="hu-HU" smtClean="0"/>
          </a:p>
          <a:p>
            <a:pPr marL="156746" indent="0">
              <a:buNone/>
            </a:pPr>
            <a:endParaRPr lang="en-US"/>
          </a:p>
        </p:txBody>
      </p:sp>
    </p:spTree>
    <p:extLst>
      <p:ext uri="{BB962C8B-B14F-4D97-AF65-F5344CB8AC3E}">
        <p14:creationId xmlns:p14="http://schemas.microsoft.com/office/powerpoint/2010/main" val="145896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911" y="1066800"/>
            <a:ext cx="4487688" cy="62484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509" y="1066800"/>
            <a:ext cx="4487690" cy="62484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7909" y="1052332"/>
            <a:ext cx="4487690" cy="624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41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990600"/>
            <a:ext cx="13335000" cy="838200"/>
          </a:xfrm>
        </p:spPr>
        <p:txBody>
          <a:bodyPr>
            <a:normAutofit/>
          </a:bodyPr>
          <a:lstStyle/>
          <a:p>
            <a:r>
              <a:rPr lang="hu-HU" sz="4000">
                <a:latin typeface="Bahnschrift SemiBold" pitchFamily="34" charset="0"/>
              </a:rPr>
              <a:t>I.TÉTEL</a:t>
            </a:r>
            <a:endParaRPr lang="en-US" sz="4000">
              <a:latin typeface="Bahnschrift SemiBold" pitchFamily="34" charset="0"/>
            </a:endParaRPr>
          </a:p>
        </p:txBody>
      </p:sp>
      <p:sp>
        <p:nvSpPr>
          <p:cNvPr id="3" name="Content Placeholder 2"/>
          <p:cNvSpPr>
            <a:spLocks noGrp="1"/>
          </p:cNvSpPr>
          <p:nvPr>
            <p:ph idx="1"/>
          </p:nvPr>
        </p:nvSpPr>
        <p:spPr>
          <a:xfrm>
            <a:off x="731520" y="1828801"/>
            <a:ext cx="13167360" cy="5638800"/>
          </a:xfrm>
        </p:spPr>
        <p:txBody>
          <a:bodyPr>
            <a:noAutofit/>
          </a:bodyPr>
          <a:lstStyle/>
          <a:p>
            <a:pPr marL="175548" indent="0">
              <a:buNone/>
            </a:pPr>
            <a:r>
              <a:rPr lang="en-US" sz="2800" b="1">
                <a:latin typeface="Bahnschrift SemiBold" pitchFamily="34" charset="0"/>
              </a:rPr>
              <a:t> </a:t>
            </a:r>
            <a:r>
              <a:rPr lang="hu-HU" sz="2800" b="1" smtClean="0">
                <a:latin typeface="Bahnschrift SemiBold" pitchFamily="34" charset="0"/>
              </a:rPr>
              <a:t>„</a:t>
            </a:r>
            <a:r>
              <a:rPr lang="en-US" sz="2800" b="1" smtClean="0">
                <a:latin typeface="Bahnschrift SemiBold" pitchFamily="34" charset="0"/>
              </a:rPr>
              <a:t>− </a:t>
            </a:r>
            <a:r>
              <a:rPr lang="en-US" sz="2800" b="1" err="1">
                <a:latin typeface="Bahnschrift SemiBold" pitchFamily="34" charset="0"/>
              </a:rPr>
              <a:t>Fiúk</a:t>
            </a:r>
            <a:r>
              <a:rPr lang="en-US" sz="2800" b="1">
                <a:latin typeface="Bahnschrift SemiBold" pitchFamily="34" charset="0"/>
              </a:rPr>
              <a:t>, ma </a:t>
            </a:r>
            <a:r>
              <a:rPr lang="en-US" sz="2800" b="1" err="1">
                <a:latin typeface="Bahnschrift SemiBold" pitchFamily="34" charset="0"/>
              </a:rPr>
              <a:t>felelés</a:t>
            </a:r>
            <a:r>
              <a:rPr lang="en-US" sz="2800" b="1">
                <a:latin typeface="Bahnschrift SemiBold" pitchFamily="34" charset="0"/>
              </a:rPr>
              <a:t> </a:t>
            </a:r>
            <a:r>
              <a:rPr lang="en-US" sz="2800" b="1" err="1">
                <a:latin typeface="Bahnschrift SemiBold" pitchFamily="34" charset="0"/>
              </a:rPr>
              <a:t>lesz</a:t>
            </a:r>
            <a:r>
              <a:rPr lang="en-US" sz="2800" b="1">
                <a:latin typeface="Bahnschrift SemiBold" pitchFamily="34" charset="0"/>
              </a:rPr>
              <a:t>. </a:t>
            </a:r>
            <a:r>
              <a:rPr lang="en-US" sz="2800" b="1" err="1">
                <a:latin typeface="Bahnschrift SemiBold" pitchFamily="34" charset="0"/>
              </a:rPr>
              <a:t>Blériot</a:t>
            </a:r>
            <a:r>
              <a:rPr lang="en-US" sz="2800" b="1">
                <a:latin typeface="Bahnschrift SemiBold" pitchFamily="34" charset="0"/>
              </a:rPr>
              <a:t> </a:t>
            </a:r>
            <a:r>
              <a:rPr lang="en-US" sz="2800" b="1" err="1">
                <a:latin typeface="Bahnschrift SemiBold" pitchFamily="34" charset="0"/>
              </a:rPr>
              <a:t>Pista</a:t>
            </a:r>
            <a:r>
              <a:rPr lang="en-US" sz="2800" b="1">
                <a:latin typeface="Bahnschrift SemiBold" pitchFamily="34" charset="0"/>
              </a:rPr>
              <a:t>! </a:t>
            </a:r>
          </a:p>
          <a:p>
            <a:pPr marL="175548" indent="0">
              <a:buNone/>
            </a:pPr>
            <a:r>
              <a:rPr lang="en-US" sz="2800" b="1">
                <a:latin typeface="Bahnschrift SemiBold" pitchFamily="34" charset="0"/>
              </a:rPr>
              <a:t>− </a:t>
            </a:r>
            <a:r>
              <a:rPr lang="en-US" sz="2800" b="1" err="1">
                <a:latin typeface="Bahnschrift SemiBold" pitchFamily="34" charset="0"/>
              </a:rPr>
              <a:t>Jelen</a:t>
            </a:r>
            <a:r>
              <a:rPr lang="en-US" sz="2800" b="1">
                <a:latin typeface="Bahnschrift SemiBold" pitchFamily="34" charset="0"/>
              </a:rPr>
              <a:t>... </a:t>
            </a:r>
          </a:p>
          <a:p>
            <a:pPr marL="175548" indent="0">
              <a:buNone/>
            </a:pPr>
            <a:r>
              <a:rPr lang="en-US" sz="2800" b="1">
                <a:latin typeface="Bahnschrift SemiBold" pitchFamily="34" charset="0"/>
              </a:rPr>
              <a:t>− </a:t>
            </a:r>
            <a:r>
              <a:rPr lang="en-US" sz="2800" b="1" err="1">
                <a:latin typeface="Bahnschrift SemiBold" pitchFamily="34" charset="0"/>
              </a:rPr>
              <a:t>Készültél</a:t>
            </a:r>
            <a:r>
              <a:rPr lang="en-US" sz="2800" b="1">
                <a:latin typeface="Bahnschrift SemiBold" pitchFamily="34" charset="0"/>
              </a:rPr>
              <a:t>? </a:t>
            </a:r>
          </a:p>
          <a:p>
            <a:pPr marL="175548" indent="0">
              <a:buNone/>
            </a:pPr>
            <a:r>
              <a:rPr lang="en-US" sz="2800" b="1">
                <a:latin typeface="Bahnschrift SemiBold" pitchFamily="34" charset="0"/>
              </a:rPr>
              <a:t>− </a:t>
            </a:r>
            <a:r>
              <a:rPr lang="en-US" sz="2800" b="1" err="1">
                <a:latin typeface="Bahnschrift SemiBold" pitchFamily="34" charset="0"/>
              </a:rPr>
              <a:t>Igenis</a:t>
            </a:r>
            <a:r>
              <a:rPr lang="en-US" sz="2800" b="1">
                <a:latin typeface="Bahnschrift SemiBold" pitchFamily="34" charset="0"/>
              </a:rPr>
              <a:t>, </a:t>
            </a:r>
            <a:r>
              <a:rPr lang="en-US" sz="2800" b="1" err="1">
                <a:latin typeface="Bahnschrift SemiBold" pitchFamily="34" charset="0"/>
              </a:rPr>
              <a:t>tanár</a:t>
            </a:r>
            <a:r>
              <a:rPr lang="en-US" sz="2800" b="1">
                <a:latin typeface="Bahnschrift SemiBold" pitchFamily="34" charset="0"/>
              </a:rPr>
              <a:t> </a:t>
            </a:r>
            <a:r>
              <a:rPr lang="en-US" sz="2800" b="1" err="1">
                <a:latin typeface="Bahnschrift SemiBold" pitchFamily="34" charset="0"/>
              </a:rPr>
              <a:t>úr</a:t>
            </a:r>
            <a:r>
              <a:rPr lang="en-US" sz="2800" b="1">
                <a:latin typeface="Bahnschrift SemiBold" pitchFamily="34" charset="0"/>
              </a:rPr>
              <a:t>, </a:t>
            </a:r>
            <a:r>
              <a:rPr lang="en-US" sz="2800" b="1" err="1">
                <a:latin typeface="Bahnschrift SemiBold" pitchFamily="34" charset="0"/>
              </a:rPr>
              <a:t>kérem</a:t>
            </a:r>
            <a:r>
              <a:rPr lang="en-US" sz="2800" b="1">
                <a:latin typeface="Bahnschrift SemiBold" pitchFamily="34" charset="0"/>
              </a:rPr>
              <a:t>, </a:t>
            </a:r>
            <a:r>
              <a:rPr lang="en-US" sz="2800" b="1" err="1">
                <a:latin typeface="Bahnschrift SemiBold" pitchFamily="34" charset="0"/>
              </a:rPr>
              <a:t>készültem</a:t>
            </a:r>
            <a:r>
              <a:rPr lang="en-US" sz="2800" b="1">
                <a:latin typeface="Bahnschrift SemiBold" pitchFamily="34" charset="0"/>
              </a:rPr>
              <a:t>. </a:t>
            </a:r>
          </a:p>
          <a:p>
            <a:pPr marL="175548" indent="0">
              <a:buNone/>
            </a:pPr>
            <a:r>
              <a:rPr lang="en-US" sz="2800" b="1">
                <a:latin typeface="Bahnschrift SemiBold" pitchFamily="34" charset="0"/>
              </a:rPr>
              <a:t>− Na, </a:t>
            </a:r>
            <a:r>
              <a:rPr lang="en-US" sz="2800" b="1" err="1">
                <a:latin typeface="Bahnschrift SemiBold" pitchFamily="34" charset="0"/>
              </a:rPr>
              <a:t>majd</a:t>
            </a:r>
            <a:r>
              <a:rPr lang="en-US" sz="2800" b="1">
                <a:latin typeface="Bahnschrift SemiBold" pitchFamily="34" charset="0"/>
              </a:rPr>
              <a:t> </a:t>
            </a:r>
            <a:r>
              <a:rPr lang="en-US" sz="2800" b="1" err="1">
                <a:latin typeface="Bahnschrift SemiBold" pitchFamily="34" charset="0"/>
              </a:rPr>
              <a:t>mindjárt</a:t>
            </a:r>
            <a:r>
              <a:rPr lang="en-US" sz="2800" b="1">
                <a:latin typeface="Bahnschrift SemiBold" pitchFamily="34" charset="0"/>
              </a:rPr>
              <a:t> </a:t>
            </a:r>
            <a:r>
              <a:rPr lang="en-US" sz="2800" b="1" err="1">
                <a:latin typeface="Bahnschrift SemiBold" pitchFamily="34" charset="0"/>
              </a:rPr>
              <a:t>meglátjuk</a:t>
            </a:r>
            <a:r>
              <a:rPr lang="en-US" sz="2800" b="1">
                <a:latin typeface="Bahnschrift SemiBold" pitchFamily="34" charset="0"/>
              </a:rPr>
              <a:t>. </a:t>
            </a:r>
            <a:r>
              <a:rPr lang="en-US" sz="2800" b="1" err="1">
                <a:latin typeface="Bahnschrift SemiBold" pitchFamily="34" charset="0"/>
              </a:rPr>
              <a:t>Gyerünk</a:t>
            </a:r>
            <a:r>
              <a:rPr lang="en-US" sz="2800" b="1">
                <a:latin typeface="Bahnschrift SemiBold" pitchFamily="34" charset="0"/>
              </a:rPr>
              <a:t>. </a:t>
            </a:r>
            <a:r>
              <a:rPr lang="en-US" sz="2800" b="1" err="1">
                <a:latin typeface="Bahnschrift SemiBold" pitchFamily="34" charset="0"/>
              </a:rPr>
              <a:t>Szállj</a:t>
            </a:r>
            <a:r>
              <a:rPr lang="en-US" sz="2800" b="1">
                <a:latin typeface="Bahnschrift SemiBold" pitchFamily="34" charset="0"/>
              </a:rPr>
              <a:t> be </a:t>
            </a:r>
            <a:r>
              <a:rPr lang="en-US" sz="2800" b="1" err="1">
                <a:latin typeface="Bahnschrift SemiBold" pitchFamily="34" charset="0"/>
              </a:rPr>
              <a:t>gyorsan</a:t>
            </a:r>
            <a:r>
              <a:rPr lang="en-US" sz="2800" b="1">
                <a:latin typeface="Bahnschrift SemiBold" pitchFamily="34" charset="0"/>
              </a:rPr>
              <a:t>! </a:t>
            </a:r>
            <a:r>
              <a:rPr lang="en-US" sz="2800" b="1" err="1">
                <a:latin typeface="Bahnschrift SemiBold" pitchFamily="34" charset="0"/>
              </a:rPr>
              <a:t>Grünfeld</a:t>
            </a:r>
            <a:r>
              <a:rPr lang="en-US" sz="2800" b="1">
                <a:latin typeface="Bahnschrift SemiBold" pitchFamily="34" charset="0"/>
              </a:rPr>
              <a:t>, </a:t>
            </a:r>
            <a:r>
              <a:rPr lang="en-US" sz="2800" b="1" err="1">
                <a:latin typeface="Bahnschrift SemiBold" pitchFamily="34" charset="0"/>
              </a:rPr>
              <a:t>micsoda</a:t>
            </a:r>
            <a:r>
              <a:rPr lang="en-US" sz="2800" b="1">
                <a:latin typeface="Bahnschrift SemiBold" pitchFamily="34" charset="0"/>
              </a:rPr>
              <a:t> </a:t>
            </a:r>
            <a:r>
              <a:rPr lang="en-US" sz="2800" b="1" err="1">
                <a:latin typeface="Bahnschrift SemiBold" pitchFamily="34" charset="0"/>
              </a:rPr>
              <a:t>dolog</a:t>
            </a:r>
            <a:r>
              <a:rPr lang="en-US" sz="2800" b="1">
                <a:latin typeface="Bahnschrift SemiBold" pitchFamily="34" charset="0"/>
              </a:rPr>
              <a:t> </a:t>
            </a:r>
            <a:r>
              <a:rPr lang="en-US" sz="2800" b="1" err="1">
                <a:latin typeface="Bahnschrift SemiBold" pitchFamily="34" charset="0"/>
              </a:rPr>
              <a:t>az</a:t>
            </a:r>
            <a:r>
              <a:rPr lang="en-US" sz="2800" b="1">
                <a:latin typeface="Bahnschrift SemiBold" pitchFamily="34" charset="0"/>
              </a:rPr>
              <a:t>, </a:t>
            </a:r>
            <a:r>
              <a:rPr lang="en-US" sz="2800" b="1" err="1">
                <a:latin typeface="Bahnschrift SemiBold" pitchFamily="34" charset="0"/>
              </a:rPr>
              <a:t>hogy</a:t>
            </a:r>
            <a:r>
              <a:rPr lang="en-US" sz="2800" b="1">
                <a:latin typeface="Bahnschrift SemiBold" pitchFamily="34" charset="0"/>
              </a:rPr>
              <a:t> </a:t>
            </a:r>
            <a:r>
              <a:rPr lang="en-US" sz="2800" b="1" err="1">
                <a:latin typeface="Bahnschrift SemiBold" pitchFamily="34" charset="0"/>
              </a:rPr>
              <a:t>megint</a:t>
            </a:r>
            <a:r>
              <a:rPr lang="en-US" sz="2800" b="1">
                <a:latin typeface="Bahnschrift SemiBold" pitchFamily="34" charset="0"/>
              </a:rPr>
              <a:t> </a:t>
            </a:r>
            <a:r>
              <a:rPr lang="en-US" sz="2800" b="1" err="1">
                <a:latin typeface="Bahnschrift SemiBold" pitchFamily="34" charset="0"/>
              </a:rPr>
              <a:t>ilyen</a:t>
            </a:r>
            <a:r>
              <a:rPr lang="en-US" sz="2800" b="1">
                <a:latin typeface="Bahnschrift SemiBold" pitchFamily="34" charset="0"/>
              </a:rPr>
              <a:t> </a:t>
            </a:r>
            <a:r>
              <a:rPr lang="en-US" sz="2800" b="1" err="1">
                <a:latin typeface="Bahnschrift SemiBold" pitchFamily="34" charset="0"/>
              </a:rPr>
              <a:t>piszkos</a:t>
            </a:r>
            <a:r>
              <a:rPr lang="en-US" sz="2800" b="1">
                <a:latin typeface="Bahnschrift SemiBold" pitchFamily="34" charset="0"/>
              </a:rPr>
              <a:t> a </a:t>
            </a:r>
            <a:r>
              <a:rPr lang="en-US" sz="2800" b="1" err="1">
                <a:latin typeface="Bahnschrift SemiBold" pitchFamily="34" charset="0"/>
              </a:rPr>
              <a:t>gép</a:t>
            </a:r>
            <a:r>
              <a:rPr lang="en-US" sz="2800" b="1">
                <a:latin typeface="Bahnschrift SemiBold" pitchFamily="34" charset="0"/>
              </a:rPr>
              <a:t>? </a:t>
            </a:r>
            <a:r>
              <a:rPr lang="en-US" sz="2800" b="1" err="1">
                <a:latin typeface="Bahnschrift SemiBold" pitchFamily="34" charset="0"/>
              </a:rPr>
              <a:t>Tegnap</a:t>
            </a:r>
            <a:r>
              <a:rPr lang="en-US" sz="2800" b="1">
                <a:latin typeface="Bahnschrift SemiBold" pitchFamily="34" charset="0"/>
              </a:rPr>
              <a:t> </a:t>
            </a:r>
            <a:r>
              <a:rPr lang="en-US" sz="2800" b="1" err="1">
                <a:latin typeface="Bahnschrift SemiBold" pitchFamily="34" charset="0"/>
              </a:rPr>
              <a:t>adattam</a:t>
            </a:r>
            <a:r>
              <a:rPr lang="en-US" sz="2800" b="1">
                <a:latin typeface="Bahnschrift SemiBold" pitchFamily="34" charset="0"/>
              </a:rPr>
              <a:t> </a:t>
            </a:r>
            <a:r>
              <a:rPr lang="en-US" sz="2800" b="1" err="1">
                <a:latin typeface="Bahnschrift SemiBold" pitchFamily="34" charset="0"/>
              </a:rPr>
              <a:t>ki</a:t>
            </a:r>
            <a:r>
              <a:rPr lang="en-US" sz="2800" b="1">
                <a:latin typeface="Bahnschrift SemiBold" pitchFamily="34" charset="0"/>
              </a:rPr>
              <a:t> a </a:t>
            </a:r>
            <a:r>
              <a:rPr lang="en-US" sz="2800" b="1" err="1">
                <a:latin typeface="Bahnschrift SemiBold" pitchFamily="34" charset="0"/>
              </a:rPr>
              <a:t>spongyát</a:t>
            </a:r>
            <a:r>
              <a:rPr lang="en-US" sz="2800" b="1">
                <a:latin typeface="Bahnschrift SemiBold" pitchFamily="34" charset="0"/>
              </a:rPr>
              <a:t>; </a:t>
            </a:r>
            <a:r>
              <a:rPr lang="en-US" sz="2800" b="1" err="1">
                <a:latin typeface="Bahnschrift SemiBold" pitchFamily="34" charset="0"/>
              </a:rPr>
              <a:t>nem</a:t>
            </a:r>
            <a:r>
              <a:rPr lang="en-US" sz="2800" b="1">
                <a:latin typeface="Bahnschrift SemiBold" pitchFamily="34" charset="0"/>
              </a:rPr>
              <a:t> </a:t>
            </a:r>
            <a:r>
              <a:rPr lang="en-US" sz="2800" b="1" err="1">
                <a:latin typeface="Bahnschrift SemiBold" pitchFamily="34" charset="0"/>
              </a:rPr>
              <a:t>megmondtam</a:t>
            </a:r>
            <a:r>
              <a:rPr lang="en-US" sz="2800" b="1">
                <a:latin typeface="Bahnschrift SemiBold" pitchFamily="34" charset="0"/>
              </a:rPr>
              <a:t>, </a:t>
            </a:r>
            <a:r>
              <a:rPr lang="en-US" sz="2800" b="1" err="1">
                <a:latin typeface="Bahnschrift SemiBold" pitchFamily="34" charset="0"/>
              </a:rPr>
              <a:t>hogy</a:t>
            </a:r>
            <a:r>
              <a:rPr lang="en-US" sz="2800" b="1">
                <a:latin typeface="Bahnschrift SemiBold" pitchFamily="34" charset="0"/>
              </a:rPr>
              <a:t> a </a:t>
            </a:r>
            <a:r>
              <a:rPr lang="en-US" sz="2800" b="1" err="1">
                <a:latin typeface="Bahnschrift SemiBold" pitchFamily="34" charset="0"/>
              </a:rPr>
              <a:t>vigyázó</a:t>
            </a:r>
            <a:r>
              <a:rPr lang="en-US" sz="2800" b="1">
                <a:latin typeface="Bahnschrift SemiBold" pitchFamily="34" charset="0"/>
              </a:rPr>
              <a:t> </a:t>
            </a:r>
            <a:r>
              <a:rPr lang="en-US" sz="2800" b="1" err="1">
                <a:latin typeface="Bahnschrift SemiBold" pitchFamily="34" charset="0"/>
              </a:rPr>
              <a:t>tartsa</a:t>
            </a:r>
            <a:r>
              <a:rPr lang="en-US" sz="2800" b="1">
                <a:latin typeface="Bahnschrift SemiBold" pitchFamily="34" charset="0"/>
              </a:rPr>
              <a:t> </a:t>
            </a:r>
            <a:r>
              <a:rPr lang="en-US" sz="2800" b="1" err="1">
                <a:latin typeface="Bahnschrift SemiBold" pitchFamily="34" charset="0"/>
              </a:rPr>
              <a:t>tisztán</a:t>
            </a:r>
            <a:r>
              <a:rPr lang="en-US" sz="2800" b="1">
                <a:latin typeface="Bahnschrift SemiBold" pitchFamily="34" charset="0"/>
              </a:rPr>
              <a:t> a </a:t>
            </a:r>
            <a:r>
              <a:rPr lang="en-US" sz="2800" b="1" err="1">
                <a:latin typeface="Bahnschrift SemiBold" pitchFamily="34" charset="0"/>
              </a:rPr>
              <a:t>gépet</a:t>
            </a:r>
            <a:r>
              <a:rPr lang="en-US" sz="2800" b="1">
                <a:latin typeface="Bahnschrift SemiBold" pitchFamily="34" charset="0"/>
              </a:rPr>
              <a:t>? </a:t>
            </a:r>
            <a:r>
              <a:rPr lang="en-US" sz="2800" b="1" err="1">
                <a:latin typeface="Bahnschrift SemiBold" pitchFamily="34" charset="0"/>
              </a:rPr>
              <a:t>Telefirkáljátok</a:t>
            </a:r>
            <a:r>
              <a:rPr lang="en-US" sz="2800" b="1">
                <a:latin typeface="Bahnschrift SemiBold" pitchFamily="34" charset="0"/>
              </a:rPr>
              <a:t> </a:t>
            </a:r>
            <a:r>
              <a:rPr lang="en-US" sz="2800" b="1" err="1">
                <a:latin typeface="Bahnschrift SemiBold" pitchFamily="34" charset="0"/>
              </a:rPr>
              <a:t>krétával</a:t>
            </a:r>
            <a:r>
              <a:rPr lang="en-US" sz="2800" b="1">
                <a:latin typeface="Bahnschrift SemiBold" pitchFamily="34" charset="0"/>
              </a:rPr>
              <a:t>, </a:t>
            </a:r>
            <a:r>
              <a:rPr lang="en-US" sz="2800" b="1" err="1">
                <a:latin typeface="Bahnschrift SemiBold" pitchFamily="34" charset="0"/>
              </a:rPr>
              <a:t>és</a:t>
            </a:r>
            <a:r>
              <a:rPr lang="en-US" sz="2800" b="1">
                <a:latin typeface="Bahnschrift SemiBold" pitchFamily="34" charset="0"/>
              </a:rPr>
              <a:t> </a:t>
            </a:r>
            <a:r>
              <a:rPr lang="en-US" sz="2800" b="1" err="1">
                <a:latin typeface="Bahnschrift SemiBold" pitchFamily="34" charset="0"/>
              </a:rPr>
              <a:t>valaki</a:t>
            </a:r>
            <a:r>
              <a:rPr lang="en-US" sz="2800" b="1">
                <a:latin typeface="Bahnschrift SemiBold" pitchFamily="34" charset="0"/>
              </a:rPr>
              <a:t> </a:t>
            </a:r>
            <a:r>
              <a:rPr lang="en-US" sz="2800" b="1" err="1">
                <a:latin typeface="Bahnschrift SemiBold" pitchFamily="34" charset="0"/>
              </a:rPr>
              <a:t>megint</a:t>
            </a:r>
            <a:r>
              <a:rPr lang="en-US" sz="2800" b="1">
                <a:latin typeface="Bahnschrift SemiBold" pitchFamily="34" charset="0"/>
              </a:rPr>
              <a:t> </a:t>
            </a:r>
            <a:r>
              <a:rPr lang="en-US" sz="2800" b="1" err="1">
                <a:latin typeface="Bahnschrift SemiBold" pitchFamily="34" charset="0"/>
              </a:rPr>
              <a:t>pacnit</a:t>
            </a:r>
            <a:r>
              <a:rPr lang="en-US" sz="2800" b="1">
                <a:latin typeface="Bahnschrift SemiBold" pitchFamily="34" charset="0"/>
              </a:rPr>
              <a:t> </a:t>
            </a:r>
            <a:r>
              <a:rPr lang="en-US" sz="2800" b="1" err="1">
                <a:latin typeface="Bahnschrift SemiBold" pitchFamily="34" charset="0"/>
              </a:rPr>
              <a:t>ejtett</a:t>
            </a:r>
            <a:r>
              <a:rPr lang="en-US" sz="2800" b="1">
                <a:latin typeface="Bahnschrift SemiBold" pitchFamily="34" charset="0"/>
              </a:rPr>
              <a:t> </a:t>
            </a:r>
            <a:r>
              <a:rPr lang="en-US" sz="2800" b="1" err="1">
                <a:latin typeface="Bahnschrift SemiBold" pitchFamily="34" charset="0"/>
              </a:rPr>
              <a:t>rá</a:t>
            </a:r>
            <a:r>
              <a:rPr lang="en-US" sz="2800" b="1">
                <a:latin typeface="Bahnschrift SemiBold" pitchFamily="34" charset="0"/>
              </a:rPr>
              <a:t>. </a:t>
            </a:r>
          </a:p>
          <a:p>
            <a:pPr marL="175548" indent="0">
              <a:buNone/>
            </a:pPr>
            <a:r>
              <a:rPr lang="en-US" sz="2800" b="1">
                <a:latin typeface="Bahnschrift SemiBold" pitchFamily="34" charset="0"/>
              </a:rPr>
              <a:t>− </a:t>
            </a:r>
            <a:r>
              <a:rPr lang="en-US" sz="2800" b="1" err="1">
                <a:latin typeface="Bahnschrift SemiBold" pitchFamily="34" charset="0"/>
              </a:rPr>
              <a:t>Tanár</a:t>
            </a:r>
            <a:r>
              <a:rPr lang="en-US" sz="2800" b="1">
                <a:latin typeface="Bahnschrift SemiBold" pitchFamily="34" charset="0"/>
              </a:rPr>
              <a:t> </a:t>
            </a:r>
            <a:r>
              <a:rPr lang="en-US" sz="2800" b="1" err="1">
                <a:latin typeface="Bahnschrift SemiBold" pitchFamily="34" charset="0"/>
              </a:rPr>
              <a:t>úr</a:t>
            </a:r>
            <a:r>
              <a:rPr lang="en-US" sz="2800" b="1">
                <a:latin typeface="Bahnschrift SemiBold" pitchFamily="34" charset="0"/>
              </a:rPr>
              <a:t>, </a:t>
            </a:r>
            <a:r>
              <a:rPr lang="en-US" sz="2800" b="1" err="1">
                <a:latin typeface="Bahnschrift SemiBold" pitchFamily="34" charset="0"/>
              </a:rPr>
              <a:t>kérem</a:t>
            </a:r>
            <a:r>
              <a:rPr lang="en-US" sz="2800" b="1">
                <a:latin typeface="Bahnschrift SemiBold" pitchFamily="34" charset="0"/>
              </a:rPr>
              <a:t>, a </a:t>
            </a:r>
            <a:r>
              <a:rPr lang="en-US" sz="2800" b="1" err="1">
                <a:latin typeface="Bahnschrift SemiBold" pitchFamily="34" charset="0"/>
              </a:rPr>
              <a:t>fiúk</a:t>
            </a:r>
            <a:r>
              <a:rPr lang="en-US" sz="2800" b="1">
                <a:latin typeface="Bahnschrift SemiBold" pitchFamily="34" charset="0"/>
              </a:rPr>
              <a:t> </a:t>
            </a:r>
            <a:r>
              <a:rPr lang="en-US" sz="2800" b="1" err="1">
                <a:latin typeface="Bahnschrift SemiBold" pitchFamily="34" charset="0"/>
              </a:rPr>
              <a:t>mindig</a:t>
            </a:r>
            <a:r>
              <a:rPr lang="en-US" sz="2800" b="1">
                <a:latin typeface="Bahnschrift SemiBold" pitchFamily="34" charset="0"/>
              </a:rPr>
              <a:t> </a:t>
            </a:r>
            <a:r>
              <a:rPr lang="en-US" sz="2800" b="1" err="1">
                <a:latin typeface="Bahnschrift SemiBold" pitchFamily="34" charset="0"/>
              </a:rPr>
              <a:t>belerakják</a:t>
            </a:r>
            <a:r>
              <a:rPr lang="en-US" sz="2800" b="1">
                <a:latin typeface="Bahnschrift SemiBold" pitchFamily="34" charset="0"/>
              </a:rPr>
              <a:t> a </a:t>
            </a:r>
            <a:r>
              <a:rPr lang="en-US" sz="2800" b="1" err="1">
                <a:latin typeface="Bahnschrift SemiBold" pitchFamily="34" charset="0"/>
              </a:rPr>
              <a:t>szemetet</a:t>
            </a:r>
            <a:r>
              <a:rPr lang="en-US" sz="2800" b="1">
                <a:latin typeface="Bahnschrift SemiBold" pitchFamily="34" charset="0"/>
              </a:rPr>
              <a:t> a </a:t>
            </a:r>
            <a:r>
              <a:rPr lang="en-US" sz="2800" b="1" err="1">
                <a:latin typeface="Bahnschrift SemiBold" pitchFamily="34" charset="0"/>
              </a:rPr>
              <a:t>motorba</a:t>
            </a:r>
            <a:r>
              <a:rPr lang="en-US" sz="2800" b="1">
                <a:latin typeface="Bahnschrift SemiBold" pitchFamily="34" charset="0"/>
              </a:rPr>
              <a:t>. </a:t>
            </a:r>
          </a:p>
          <a:p>
            <a:pPr marL="175548" indent="0">
              <a:buNone/>
            </a:pPr>
            <a:r>
              <a:rPr lang="hu-HU" sz="2800" b="1">
                <a:latin typeface="Bahnschrift SemiBold" pitchFamily="34" charset="0"/>
              </a:rPr>
              <a:t>− Ne járjon a szájad, Blériot Pista, ülj be és figyelj. Ti meg, míg felelés van, ne zajongjatok, mert nálam van a távcső, és ha odaföntről meglátok valakit rendetlenkedni!... Úgy. Indíts, Blériot. </a:t>
            </a:r>
          </a:p>
        </p:txBody>
      </p:sp>
    </p:spTree>
    <p:extLst>
      <p:ext uri="{BB962C8B-B14F-4D97-AF65-F5344CB8AC3E}">
        <p14:creationId xmlns:p14="http://schemas.microsoft.com/office/powerpoint/2010/main" val="226075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13167360" cy="6096000"/>
          </a:xfrm>
        </p:spPr>
        <p:txBody>
          <a:bodyPr>
            <a:noAutofit/>
          </a:bodyPr>
          <a:lstStyle/>
          <a:p>
            <a:pPr marL="175548" indent="0">
              <a:buNone/>
            </a:pPr>
            <a:r>
              <a:rPr lang="en-US" sz="2800" b="1" err="1">
                <a:latin typeface="Bahnschrift SemiBold" pitchFamily="34" charset="0"/>
              </a:rPr>
              <a:t>Srrrrr</a:t>
            </a:r>
            <a:r>
              <a:rPr lang="en-US" sz="2800" b="1">
                <a:latin typeface="Bahnschrift SemiBold" pitchFamily="34" charset="0"/>
              </a:rPr>
              <a:t>. </a:t>
            </a:r>
            <a:r>
              <a:rPr lang="en-US" sz="2800" b="1" err="1">
                <a:latin typeface="Bahnschrift SemiBold" pitchFamily="34" charset="0"/>
              </a:rPr>
              <a:t>Brrr</a:t>
            </a:r>
            <a:r>
              <a:rPr lang="en-US" sz="2800" b="1">
                <a:latin typeface="Bahnschrift SemiBold" pitchFamily="34" charset="0"/>
              </a:rPr>
              <a:t>. </a:t>
            </a:r>
            <a:r>
              <a:rPr lang="en-US" sz="2800" b="1" err="1">
                <a:latin typeface="Bahnschrift SemiBold" pitchFamily="34" charset="0"/>
              </a:rPr>
              <a:t>Brsssrrr</a:t>
            </a:r>
            <a:r>
              <a:rPr lang="en-US" sz="2800" b="1">
                <a:latin typeface="Bahnschrift SemiBold" pitchFamily="34" charset="0"/>
              </a:rPr>
              <a:t>. </a:t>
            </a:r>
          </a:p>
          <a:p>
            <a:pPr marL="175548" indent="0">
              <a:buNone/>
            </a:pPr>
            <a:r>
              <a:rPr lang="en-US" sz="2800" b="1">
                <a:latin typeface="Bahnschrift SemiBold" pitchFamily="34" charset="0"/>
              </a:rPr>
              <a:t>− </a:t>
            </a:r>
            <a:r>
              <a:rPr lang="en-US" sz="2800" b="1" err="1">
                <a:latin typeface="Bahnschrift SemiBold" pitchFamily="34" charset="0"/>
              </a:rPr>
              <a:t>Pista</a:t>
            </a:r>
            <a:r>
              <a:rPr lang="en-US" sz="2800" b="1">
                <a:latin typeface="Bahnschrift SemiBold" pitchFamily="34" charset="0"/>
              </a:rPr>
              <a:t>, </a:t>
            </a:r>
            <a:r>
              <a:rPr lang="en-US" sz="2800" b="1" err="1">
                <a:latin typeface="Bahnschrift SemiBold" pitchFamily="34" charset="0"/>
              </a:rPr>
              <a:t>Pista</a:t>
            </a:r>
            <a:r>
              <a:rPr lang="en-US" sz="2800" b="1">
                <a:latin typeface="Bahnschrift SemiBold" pitchFamily="34" charset="0"/>
              </a:rPr>
              <a:t>, </a:t>
            </a:r>
            <a:r>
              <a:rPr lang="en-US" sz="2800" b="1" err="1">
                <a:latin typeface="Bahnschrift SemiBold" pitchFamily="34" charset="0"/>
              </a:rPr>
              <a:t>te</a:t>
            </a:r>
            <a:r>
              <a:rPr lang="en-US" sz="2800" b="1">
                <a:latin typeface="Bahnschrift SemiBold" pitchFamily="34" charset="0"/>
              </a:rPr>
              <a:t> </a:t>
            </a:r>
            <a:r>
              <a:rPr lang="en-US" sz="2800" b="1" err="1">
                <a:latin typeface="Bahnschrift SemiBold" pitchFamily="34" charset="0"/>
              </a:rPr>
              <a:t>nekem</a:t>
            </a:r>
            <a:r>
              <a:rPr lang="en-US" sz="2800" b="1">
                <a:latin typeface="Bahnschrift SemiBold" pitchFamily="34" charset="0"/>
              </a:rPr>
              <a:t> </a:t>
            </a:r>
            <a:r>
              <a:rPr lang="en-US" sz="2800" b="1" err="1">
                <a:latin typeface="Bahnschrift SemiBold" pitchFamily="34" charset="0"/>
              </a:rPr>
              <a:t>nagyon</a:t>
            </a:r>
            <a:r>
              <a:rPr lang="en-US" sz="2800" b="1">
                <a:latin typeface="Bahnschrift SemiBold" pitchFamily="34" charset="0"/>
              </a:rPr>
              <a:t> </a:t>
            </a:r>
            <a:r>
              <a:rPr lang="en-US" sz="2800" b="1" err="1">
                <a:latin typeface="Bahnschrift SemiBold" pitchFamily="34" charset="0"/>
              </a:rPr>
              <a:t>ideges</a:t>
            </a:r>
            <a:r>
              <a:rPr lang="en-US" sz="2800" b="1">
                <a:latin typeface="Bahnschrift SemiBold" pitchFamily="34" charset="0"/>
              </a:rPr>
              <a:t> </a:t>
            </a:r>
            <a:r>
              <a:rPr lang="en-US" sz="2800" b="1" err="1">
                <a:latin typeface="Bahnschrift SemiBold" pitchFamily="34" charset="0"/>
              </a:rPr>
              <a:t>vagy</a:t>
            </a:r>
            <a:r>
              <a:rPr lang="en-US" sz="2800" b="1">
                <a:latin typeface="Bahnschrift SemiBold" pitchFamily="34" charset="0"/>
              </a:rPr>
              <a:t>. El is </a:t>
            </a:r>
            <a:r>
              <a:rPr lang="en-US" sz="2800" b="1" err="1">
                <a:latin typeface="Bahnschrift SemiBold" pitchFamily="34" charset="0"/>
              </a:rPr>
              <a:t>sápadtál</a:t>
            </a:r>
            <a:r>
              <a:rPr lang="en-US" sz="2800" b="1">
                <a:latin typeface="Bahnschrift SemiBold" pitchFamily="34" charset="0"/>
              </a:rPr>
              <a:t>. </a:t>
            </a:r>
            <a:r>
              <a:rPr lang="en-US" sz="2800" b="1" err="1">
                <a:latin typeface="Bahnschrift SemiBold" pitchFamily="34" charset="0"/>
              </a:rPr>
              <a:t>Készültél</a:t>
            </a:r>
            <a:r>
              <a:rPr lang="en-US" sz="2800" b="1">
                <a:latin typeface="Bahnschrift SemiBold" pitchFamily="34" charset="0"/>
              </a:rPr>
              <a:t> </a:t>
            </a:r>
            <a:r>
              <a:rPr lang="en-US" sz="2800" b="1" err="1">
                <a:latin typeface="Bahnschrift SemiBold" pitchFamily="34" charset="0"/>
              </a:rPr>
              <a:t>te</a:t>
            </a:r>
            <a:r>
              <a:rPr lang="en-US" sz="2800" b="1">
                <a:latin typeface="Bahnschrift SemiBold" pitchFamily="34" charset="0"/>
              </a:rPr>
              <a:t>, </a:t>
            </a:r>
            <a:r>
              <a:rPr lang="en-US" sz="2800" b="1" err="1">
                <a:latin typeface="Bahnschrift SemiBold" pitchFamily="34" charset="0"/>
              </a:rPr>
              <a:t>Pista</a:t>
            </a:r>
            <a:r>
              <a:rPr lang="en-US" sz="2800" b="1">
                <a:latin typeface="Bahnschrift SemiBold" pitchFamily="34" charset="0"/>
              </a:rPr>
              <a:t>? </a:t>
            </a:r>
            <a:r>
              <a:rPr lang="en-US" sz="2800" b="1" err="1">
                <a:latin typeface="Bahnschrift SemiBold" pitchFamily="34" charset="0"/>
              </a:rPr>
              <a:t>Mondd</a:t>
            </a:r>
            <a:r>
              <a:rPr lang="en-US" sz="2800" b="1">
                <a:latin typeface="Bahnschrift SemiBold" pitchFamily="34" charset="0"/>
              </a:rPr>
              <a:t>, </a:t>
            </a:r>
            <a:r>
              <a:rPr lang="en-US" sz="2800" b="1" err="1">
                <a:latin typeface="Bahnschrift SemiBold" pitchFamily="34" charset="0"/>
              </a:rPr>
              <a:t>kérlek</a:t>
            </a:r>
            <a:r>
              <a:rPr lang="en-US" sz="2800" b="1">
                <a:latin typeface="Bahnschrift SemiBold" pitchFamily="34" charset="0"/>
              </a:rPr>
              <a:t>. </a:t>
            </a:r>
            <a:r>
              <a:rPr lang="en-US" sz="2800" b="1" err="1">
                <a:latin typeface="Bahnschrift SemiBold" pitchFamily="34" charset="0"/>
              </a:rPr>
              <a:t>Te</a:t>
            </a:r>
            <a:r>
              <a:rPr lang="en-US" sz="2800" b="1">
                <a:latin typeface="Bahnschrift SemiBold" pitchFamily="34" charset="0"/>
              </a:rPr>
              <a:t> </a:t>
            </a:r>
            <a:r>
              <a:rPr lang="en-US" sz="2800" b="1" err="1">
                <a:latin typeface="Bahnschrift SemiBold" pitchFamily="34" charset="0"/>
              </a:rPr>
              <a:t>nagyon</a:t>
            </a:r>
            <a:r>
              <a:rPr lang="en-US" sz="2800" b="1">
                <a:latin typeface="Bahnschrift SemiBold" pitchFamily="34" charset="0"/>
              </a:rPr>
              <a:t> </a:t>
            </a:r>
            <a:r>
              <a:rPr lang="en-US" sz="2800" b="1" err="1">
                <a:latin typeface="Bahnschrift SemiBold" pitchFamily="34" charset="0"/>
              </a:rPr>
              <a:t>drukkolsz</a:t>
            </a:r>
            <a:r>
              <a:rPr lang="en-US" sz="2800" b="1">
                <a:latin typeface="Bahnschrift SemiBold" pitchFamily="34" charset="0"/>
              </a:rPr>
              <a:t>, </a:t>
            </a:r>
            <a:r>
              <a:rPr lang="en-US" sz="2800" b="1" err="1">
                <a:latin typeface="Bahnschrift SemiBold" pitchFamily="34" charset="0"/>
              </a:rPr>
              <a:t>Pista</a:t>
            </a:r>
            <a:r>
              <a:rPr lang="en-US" sz="2800" b="1">
                <a:latin typeface="Bahnschrift SemiBold" pitchFamily="34" charset="0"/>
              </a:rPr>
              <a:t>. </a:t>
            </a:r>
          </a:p>
          <a:p>
            <a:pPr marL="175548" indent="0">
              <a:buNone/>
            </a:pPr>
            <a:r>
              <a:rPr lang="en-US" sz="2800" b="1" smtClean="0">
                <a:latin typeface="Bahnschrift SemiBold" pitchFamily="34" charset="0"/>
              </a:rPr>
              <a:t>− </a:t>
            </a:r>
            <a:r>
              <a:rPr lang="en-US" sz="2800" b="1" err="1">
                <a:latin typeface="Bahnschrift SemiBold" pitchFamily="34" charset="0"/>
              </a:rPr>
              <a:t>Tanár</a:t>
            </a:r>
            <a:r>
              <a:rPr lang="en-US" sz="2800" b="1">
                <a:latin typeface="Bahnschrift SemiBold" pitchFamily="34" charset="0"/>
              </a:rPr>
              <a:t> </a:t>
            </a:r>
            <a:r>
              <a:rPr lang="en-US" sz="2800" b="1" err="1">
                <a:latin typeface="Bahnschrift SemiBold" pitchFamily="34" charset="0"/>
              </a:rPr>
              <a:t>úr</a:t>
            </a:r>
            <a:r>
              <a:rPr lang="en-US" sz="2800" b="1">
                <a:latin typeface="Bahnschrift SemiBold" pitchFamily="34" charset="0"/>
              </a:rPr>
              <a:t>, </a:t>
            </a:r>
            <a:r>
              <a:rPr lang="en-US" sz="2800" b="1" err="1">
                <a:latin typeface="Bahnschrift SemiBold" pitchFamily="34" charset="0"/>
              </a:rPr>
              <a:t>kérem</a:t>
            </a:r>
            <a:r>
              <a:rPr lang="en-US" sz="2800" b="1">
                <a:latin typeface="Bahnschrift SemiBold" pitchFamily="34" charset="0"/>
              </a:rPr>
              <a:t>, </a:t>
            </a:r>
            <a:r>
              <a:rPr lang="en-US" sz="2800" b="1" err="1">
                <a:latin typeface="Bahnschrift SemiBold" pitchFamily="34" charset="0"/>
              </a:rPr>
              <a:t>én</a:t>
            </a:r>
            <a:r>
              <a:rPr lang="en-US" sz="2800" b="1">
                <a:latin typeface="Bahnschrift SemiBold" pitchFamily="34" charset="0"/>
              </a:rPr>
              <a:t> </a:t>
            </a:r>
            <a:r>
              <a:rPr lang="en-US" sz="2800" b="1" err="1">
                <a:latin typeface="Bahnschrift SemiBold" pitchFamily="34" charset="0"/>
              </a:rPr>
              <a:t>készültem</a:t>
            </a:r>
            <a:r>
              <a:rPr lang="en-US" sz="2800" b="1">
                <a:latin typeface="Bahnschrift SemiBold" pitchFamily="34" charset="0"/>
              </a:rPr>
              <a:t>. </a:t>
            </a:r>
          </a:p>
          <a:p>
            <a:pPr marL="175548" indent="0">
              <a:buNone/>
            </a:pPr>
            <a:r>
              <a:rPr lang="en-US" sz="2800" b="1">
                <a:latin typeface="Bahnschrift SemiBold" pitchFamily="34" charset="0"/>
              </a:rPr>
              <a:t>− Na, </a:t>
            </a:r>
            <a:r>
              <a:rPr lang="en-US" sz="2800" b="1" err="1">
                <a:latin typeface="Bahnschrift SemiBold" pitchFamily="34" charset="0"/>
              </a:rPr>
              <a:t>majd</a:t>
            </a:r>
            <a:r>
              <a:rPr lang="en-US" sz="2800" b="1">
                <a:latin typeface="Bahnschrift SemiBold" pitchFamily="34" charset="0"/>
              </a:rPr>
              <a:t> </a:t>
            </a:r>
            <a:r>
              <a:rPr lang="en-US" sz="2800" b="1" err="1">
                <a:latin typeface="Bahnschrift SemiBold" pitchFamily="34" charset="0"/>
              </a:rPr>
              <a:t>meglátjuk</a:t>
            </a:r>
            <a:r>
              <a:rPr lang="en-US" sz="2800" b="1">
                <a:latin typeface="Bahnschrift SemiBold" pitchFamily="34" charset="0"/>
              </a:rPr>
              <a:t>. </a:t>
            </a:r>
            <a:r>
              <a:rPr lang="en-US" sz="2800" b="1" err="1">
                <a:latin typeface="Bahnschrift SemiBold" pitchFamily="34" charset="0"/>
              </a:rPr>
              <a:t>Hány</a:t>
            </a:r>
            <a:r>
              <a:rPr lang="en-US" sz="2800" b="1">
                <a:latin typeface="Bahnschrift SemiBold" pitchFamily="34" charset="0"/>
              </a:rPr>
              <a:t> </a:t>
            </a:r>
            <a:r>
              <a:rPr lang="en-US" sz="2800" b="1" err="1">
                <a:latin typeface="Bahnschrift SemiBold" pitchFamily="34" charset="0"/>
              </a:rPr>
              <a:t>méter</a:t>
            </a:r>
            <a:r>
              <a:rPr lang="en-US" sz="2800" b="1">
                <a:latin typeface="Bahnschrift SemiBold" pitchFamily="34" charset="0"/>
              </a:rPr>
              <a:t> </a:t>
            </a:r>
            <a:r>
              <a:rPr lang="en-US" sz="2800" b="1" err="1">
                <a:latin typeface="Bahnschrift SemiBold" pitchFamily="34" charset="0"/>
              </a:rPr>
              <a:t>magasan</a:t>
            </a:r>
            <a:r>
              <a:rPr lang="en-US" sz="2800" b="1">
                <a:latin typeface="Bahnschrift SemiBold" pitchFamily="34" charset="0"/>
              </a:rPr>
              <a:t> </a:t>
            </a:r>
            <a:r>
              <a:rPr lang="en-US" sz="2800" b="1" err="1">
                <a:latin typeface="Bahnschrift SemiBold" pitchFamily="34" charset="0"/>
              </a:rPr>
              <a:t>vagyunk</a:t>
            </a:r>
            <a:r>
              <a:rPr lang="en-US" sz="2800" b="1">
                <a:latin typeface="Bahnschrift SemiBold" pitchFamily="34" charset="0"/>
              </a:rPr>
              <a:t>? </a:t>
            </a:r>
          </a:p>
          <a:p>
            <a:pPr marL="175548" indent="0">
              <a:buNone/>
            </a:pPr>
            <a:r>
              <a:rPr lang="en-US" sz="2800" b="1">
                <a:latin typeface="Bahnschrift SemiBold" pitchFamily="34" charset="0"/>
              </a:rPr>
              <a:t>− </a:t>
            </a:r>
            <a:r>
              <a:rPr lang="en-US" sz="2800" b="1" err="1">
                <a:latin typeface="Bahnschrift SemiBold" pitchFamily="34" charset="0"/>
              </a:rPr>
              <a:t>Ezernyolcszáz</a:t>
            </a:r>
            <a:r>
              <a:rPr lang="en-US" sz="2800" b="1">
                <a:latin typeface="Bahnschrift SemiBold" pitchFamily="34" charset="0"/>
              </a:rPr>
              <a:t>. </a:t>
            </a:r>
            <a:endParaRPr lang="en-US" sz="2800" smtClean="0">
              <a:latin typeface="Bahnschrift SemiBold" pitchFamily="34" charset="0"/>
            </a:endParaRPr>
          </a:p>
          <a:p>
            <a:pPr marL="175548" indent="0">
              <a:buNone/>
            </a:pPr>
            <a:r>
              <a:rPr lang="en-US" sz="2800" smtClean="0">
                <a:latin typeface="Bahnschrift SemiBold" pitchFamily="34" charset="0"/>
              </a:rPr>
              <a:t>− </a:t>
            </a:r>
            <a:r>
              <a:rPr lang="en-US" sz="2800" err="1">
                <a:latin typeface="Bahnschrift SemiBold" pitchFamily="34" charset="0"/>
              </a:rPr>
              <a:t>Innen</a:t>
            </a:r>
            <a:r>
              <a:rPr lang="en-US" sz="2800">
                <a:latin typeface="Bahnschrift SemiBold" pitchFamily="34" charset="0"/>
              </a:rPr>
              <a:t> </a:t>
            </a:r>
            <a:r>
              <a:rPr lang="en-US" sz="2800" err="1">
                <a:latin typeface="Bahnschrift SemiBold" pitchFamily="34" charset="0"/>
              </a:rPr>
              <a:t>még</a:t>
            </a:r>
            <a:r>
              <a:rPr lang="en-US" sz="2800">
                <a:latin typeface="Bahnschrift SemiBold" pitchFamily="34" charset="0"/>
              </a:rPr>
              <a:t> </a:t>
            </a:r>
            <a:r>
              <a:rPr lang="en-US" sz="2800" err="1">
                <a:latin typeface="Bahnschrift SemiBold" pitchFamily="34" charset="0"/>
              </a:rPr>
              <a:t>nem</a:t>
            </a:r>
            <a:r>
              <a:rPr lang="en-US" sz="2800">
                <a:latin typeface="Bahnschrift SemiBold" pitchFamily="34" charset="0"/>
              </a:rPr>
              <a:t> </a:t>
            </a:r>
            <a:r>
              <a:rPr lang="en-US" sz="2800" err="1">
                <a:latin typeface="Bahnschrift SemiBold" pitchFamily="34" charset="0"/>
              </a:rPr>
              <a:t>lehet</a:t>
            </a:r>
            <a:r>
              <a:rPr lang="en-US" sz="2800">
                <a:latin typeface="Bahnschrift SemiBold" pitchFamily="34" charset="0"/>
              </a:rPr>
              <a:t> </a:t>
            </a:r>
            <a:r>
              <a:rPr lang="en-US" sz="2800" err="1">
                <a:latin typeface="Bahnschrift SemiBold" pitchFamily="34" charset="0"/>
              </a:rPr>
              <a:t>felelni</a:t>
            </a:r>
            <a:r>
              <a:rPr lang="en-US" sz="2800">
                <a:latin typeface="Bahnschrift SemiBold" pitchFamily="34" charset="0"/>
              </a:rPr>
              <a:t>. </a:t>
            </a:r>
            <a:r>
              <a:rPr lang="en-US" sz="2800" err="1">
                <a:latin typeface="Bahnschrift SemiBold" pitchFamily="34" charset="0"/>
              </a:rPr>
              <a:t>Kapcsold</a:t>
            </a:r>
            <a:r>
              <a:rPr lang="en-US" sz="2800">
                <a:latin typeface="Bahnschrift SemiBold" pitchFamily="34" charset="0"/>
              </a:rPr>
              <a:t> be a </a:t>
            </a:r>
            <a:r>
              <a:rPr lang="en-US" sz="2800" err="1">
                <a:latin typeface="Bahnschrift SemiBold" pitchFamily="34" charset="0"/>
              </a:rPr>
              <a:t>villanyt</a:t>
            </a:r>
            <a:r>
              <a:rPr lang="en-US" sz="2800">
                <a:latin typeface="Bahnschrift SemiBold" pitchFamily="34" charset="0"/>
              </a:rPr>
              <a:t>. </a:t>
            </a:r>
            <a:r>
              <a:rPr lang="en-US" sz="2800" err="1">
                <a:latin typeface="Bahnschrift SemiBold" pitchFamily="34" charset="0"/>
              </a:rPr>
              <a:t>És</a:t>
            </a:r>
            <a:r>
              <a:rPr lang="en-US" sz="2800">
                <a:latin typeface="Bahnschrift SemiBold" pitchFamily="34" charset="0"/>
              </a:rPr>
              <a:t> </a:t>
            </a:r>
            <a:r>
              <a:rPr lang="en-US" sz="2800" err="1">
                <a:latin typeface="Bahnschrift SemiBold" pitchFamily="34" charset="0"/>
              </a:rPr>
              <a:t>ülj</a:t>
            </a:r>
            <a:r>
              <a:rPr lang="en-US" sz="2800">
                <a:latin typeface="Bahnschrift SemiBold" pitchFamily="34" charset="0"/>
              </a:rPr>
              <a:t> </a:t>
            </a:r>
            <a:r>
              <a:rPr lang="en-US" sz="2800" err="1">
                <a:latin typeface="Bahnschrift SemiBold" pitchFamily="34" charset="0"/>
              </a:rPr>
              <a:t>rendesen</a:t>
            </a:r>
            <a:r>
              <a:rPr lang="en-US" sz="2800">
                <a:latin typeface="Bahnschrift SemiBold" pitchFamily="34" charset="0"/>
              </a:rPr>
              <a:t>, </a:t>
            </a:r>
            <a:r>
              <a:rPr lang="en-US" sz="2800" err="1">
                <a:latin typeface="Bahnschrift SemiBold" pitchFamily="34" charset="0"/>
              </a:rPr>
              <a:t>Blériot</a:t>
            </a:r>
            <a:r>
              <a:rPr lang="en-US" sz="2800">
                <a:latin typeface="Bahnschrift SemiBold" pitchFamily="34" charset="0"/>
              </a:rPr>
              <a:t>, </a:t>
            </a:r>
            <a:r>
              <a:rPr lang="en-US" sz="2800" err="1">
                <a:latin typeface="Bahnschrift SemiBold" pitchFamily="34" charset="0"/>
              </a:rPr>
              <a:t>és</a:t>
            </a:r>
            <a:r>
              <a:rPr lang="en-US" sz="2800">
                <a:latin typeface="Bahnschrift SemiBold" pitchFamily="34" charset="0"/>
              </a:rPr>
              <a:t> ne </a:t>
            </a:r>
            <a:r>
              <a:rPr lang="en-US" sz="2800" err="1">
                <a:latin typeface="Bahnschrift SemiBold" pitchFamily="34" charset="0"/>
              </a:rPr>
              <a:t>mozgolódj</a:t>
            </a:r>
            <a:r>
              <a:rPr lang="en-US" sz="2800">
                <a:latin typeface="Bahnschrift SemiBold" pitchFamily="34" charset="0"/>
              </a:rPr>
              <a:t>, </a:t>
            </a:r>
            <a:r>
              <a:rPr lang="en-US" sz="2800" err="1">
                <a:latin typeface="Bahnschrift SemiBold" pitchFamily="34" charset="0"/>
              </a:rPr>
              <a:t>és</a:t>
            </a:r>
            <a:r>
              <a:rPr lang="en-US" sz="2800">
                <a:latin typeface="Bahnschrift SemiBold" pitchFamily="34" charset="0"/>
              </a:rPr>
              <a:t> </a:t>
            </a:r>
            <a:r>
              <a:rPr lang="en-US" sz="2800" err="1">
                <a:latin typeface="Bahnschrift SemiBold" pitchFamily="34" charset="0"/>
              </a:rPr>
              <a:t>karba</a:t>
            </a:r>
            <a:r>
              <a:rPr lang="en-US" sz="2800">
                <a:latin typeface="Bahnschrift SemiBold" pitchFamily="34" charset="0"/>
              </a:rPr>
              <a:t> a </a:t>
            </a:r>
            <a:r>
              <a:rPr lang="en-US" sz="2800" err="1">
                <a:latin typeface="Bahnschrift SemiBold" pitchFamily="34" charset="0"/>
              </a:rPr>
              <a:t>kezet</a:t>
            </a:r>
            <a:r>
              <a:rPr lang="en-US" sz="2800">
                <a:latin typeface="Bahnschrift SemiBold" pitchFamily="34" charset="0"/>
              </a:rPr>
              <a:t>! Most </a:t>
            </a:r>
            <a:r>
              <a:rPr lang="en-US" sz="2800" err="1">
                <a:latin typeface="Bahnschrift SemiBold" pitchFamily="34" charset="0"/>
              </a:rPr>
              <a:t>már</a:t>
            </a:r>
            <a:r>
              <a:rPr lang="en-US" sz="2800">
                <a:latin typeface="Bahnschrift SemiBold" pitchFamily="34" charset="0"/>
              </a:rPr>
              <a:t> </a:t>
            </a:r>
            <a:r>
              <a:rPr lang="en-US" sz="2800" err="1">
                <a:latin typeface="Bahnschrift SemiBold" pitchFamily="34" charset="0"/>
              </a:rPr>
              <a:t>nem</a:t>
            </a:r>
            <a:r>
              <a:rPr lang="en-US" sz="2800">
                <a:latin typeface="Bahnschrift SemiBold" pitchFamily="34" charset="0"/>
              </a:rPr>
              <a:t> </a:t>
            </a:r>
            <a:r>
              <a:rPr lang="en-US" sz="2800" err="1">
                <a:latin typeface="Bahnschrift SemiBold" pitchFamily="34" charset="0"/>
              </a:rPr>
              <a:t>lehet</a:t>
            </a:r>
            <a:r>
              <a:rPr lang="en-US" sz="2800">
                <a:latin typeface="Bahnschrift SemiBold" pitchFamily="34" charset="0"/>
              </a:rPr>
              <a:t> </a:t>
            </a:r>
            <a:r>
              <a:rPr lang="en-US" sz="2800" err="1">
                <a:latin typeface="Bahnschrift SemiBold" pitchFamily="34" charset="0"/>
              </a:rPr>
              <a:t>készülni</a:t>
            </a:r>
            <a:r>
              <a:rPr lang="en-US" sz="2800">
                <a:latin typeface="Bahnschrift SemiBold" pitchFamily="34" charset="0"/>
              </a:rPr>
              <a:t>, </a:t>
            </a:r>
            <a:r>
              <a:rPr lang="en-US" sz="2800" err="1">
                <a:latin typeface="Bahnschrift SemiBold" pitchFamily="34" charset="0"/>
              </a:rPr>
              <a:t>tetszett</a:t>
            </a:r>
            <a:r>
              <a:rPr lang="en-US" sz="2800">
                <a:latin typeface="Bahnschrift SemiBold" pitchFamily="34" charset="0"/>
              </a:rPr>
              <a:t> </a:t>
            </a:r>
            <a:r>
              <a:rPr lang="en-US" sz="2800" err="1">
                <a:latin typeface="Bahnschrift SemiBold" pitchFamily="34" charset="0"/>
              </a:rPr>
              <a:t>volna</a:t>
            </a:r>
            <a:r>
              <a:rPr lang="en-US" sz="2800">
                <a:latin typeface="Bahnschrift SemiBold" pitchFamily="34" charset="0"/>
              </a:rPr>
              <a:t> </a:t>
            </a:r>
            <a:r>
              <a:rPr lang="en-US" sz="2800" err="1">
                <a:latin typeface="Bahnschrift SemiBold" pitchFamily="34" charset="0"/>
              </a:rPr>
              <a:t>tanulni</a:t>
            </a:r>
            <a:r>
              <a:rPr lang="en-US" sz="2800">
                <a:latin typeface="Bahnschrift SemiBold" pitchFamily="34" charset="0"/>
              </a:rPr>
              <a:t> </a:t>
            </a:r>
            <a:r>
              <a:rPr lang="en-US" sz="2800" err="1">
                <a:latin typeface="Bahnschrift SemiBold" pitchFamily="34" charset="0"/>
              </a:rPr>
              <a:t>tegnap</a:t>
            </a:r>
            <a:r>
              <a:rPr lang="en-US" sz="2800">
                <a:latin typeface="Bahnschrift SemiBold" pitchFamily="34" charset="0"/>
              </a:rPr>
              <a:t>. </a:t>
            </a:r>
            <a:r>
              <a:rPr lang="en-US" sz="2800" err="1">
                <a:latin typeface="Bahnschrift SemiBold" pitchFamily="34" charset="0"/>
              </a:rPr>
              <a:t>Hány</a:t>
            </a:r>
            <a:r>
              <a:rPr lang="en-US" sz="2800">
                <a:latin typeface="Bahnschrift SemiBold" pitchFamily="34" charset="0"/>
              </a:rPr>
              <a:t> </a:t>
            </a:r>
            <a:r>
              <a:rPr lang="en-US" sz="2800" err="1">
                <a:latin typeface="Bahnschrift SemiBold" pitchFamily="34" charset="0"/>
              </a:rPr>
              <a:t>méteren</a:t>
            </a:r>
            <a:r>
              <a:rPr lang="en-US" sz="2800">
                <a:latin typeface="Bahnschrift SemiBold" pitchFamily="34" charset="0"/>
              </a:rPr>
              <a:t> </a:t>
            </a:r>
            <a:r>
              <a:rPr lang="en-US" sz="2800" err="1">
                <a:latin typeface="Bahnschrift SemiBold" pitchFamily="34" charset="0"/>
              </a:rPr>
              <a:t>vagyunk</a:t>
            </a:r>
            <a:r>
              <a:rPr lang="en-US" sz="2800">
                <a:latin typeface="Bahnschrift SemiBold" pitchFamily="34" charset="0"/>
              </a:rPr>
              <a:t>? </a:t>
            </a:r>
          </a:p>
          <a:p>
            <a:pPr marL="175548" indent="0">
              <a:buNone/>
            </a:pPr>
            <a:r>
              <a:rPr lang="hu-HU" sz="2800">
                <a:latin typeface="Bahnschrift SemiBold" pitchFamily="34" charset="0"/>
              </a:rPr>
              <a:t>− Hatezernyolcszázkettő. </a:t>
            </a:r>
          </a:p>
          <a:p>
            <a:pPr marL="175548" indent="0">
              <a:buNone/>
            </a:pPr>
            <a:r>
              <a:rPr lang="en-US" sz="2800">
                <a:latin typeface="Bahnschrift SemiBold" pitchFamily="34" charset="0"/>
              </a:rPr>
              <a:t>− Na, </a:t>
            </a:r>
            <a:r>
              <a:rPr lang="en-US" sz="2800" err="1">
                <a:latin typeface="Bahnschrift SemiBold" pitchFamily="34" charset="0"/>
              </a:rPr>
              <a:t>még</a:t>
            </a:r>
            <a:r>
              <a:rPr lang="en-US" sz="2800">
                <a:latin typeface="Bahnschrift SemiBold" pitchFamily="34" charset="0"/>
              </a:rPr>
              <a:t> </a:t>
            </a:r>
            <a:r>
              <a:rPr lang="en-US" sz="2800" err="1">
                <a:latin typeface="Bahnschrift SemiBold" pitchFamily="34" charset="0"/>
              </a:rPr>
              <a:t>nyolcezer</a:t>
            </a:r>
            <a:r>
              <a:rPr lang="en-US" sz="2800">
                <a:latin typeface="Bahnschrift SemiBold" pitchFamily="34" charset="0"/>
              </a:rPr>
              <a:t>, </a:t>
            </a:r>
            <a:r>
              <a:rPr lang="en-US" sz="2800" err="1">
                <a:latin typeface="Bahnschrift SemiBold" pitchFamily="34" charset="0"/>
              </a:rPr>
              <a:t>és</a:t>
            </a:r>
            <a:r>
              <a:rPr lang="en-US" sz="2800">
                <a:latin typeface="Bahnschrift SemiBold" pitchFamily="34" charset="0"/>
              </a:rPr>
              <a:t> </a:t>
            </a:r>
            <a:r>
              <a:rPr lang="en-US" sz="2800" err="1">
                <a:latin typeface="Bahnschrift SemiBold" pitchFamily="34" charset="0"/>
              </a:rPr>
              <a:t>mindjárt</a:t>
            </a:r>
            <a:r>
              <a:rPr lang="en-US" sz="2800">
                <a:latin typeface="Bahnschrift SemiBold" pitchFamily="34" charset="0"/>
              </a:rPr>
              <a:t> </a:t>
            </a:r>
            <a:r>
              <a:rPr lang="en-US" sz="2800" err="1">
                <a:latin typeface="Bahnschrift SemiBold" pitchFamily="34" charset="0"/>
              </a:rPr>
              <a:t>kezdhetjük</a:t>
            </a:r>
            <a:r>
              <a:rPr lang="en-US" sz="2800">
                <a:latin typeface="Bahnschrift SemiBold" pitchFamily="34" charset="0"/>
              </a:rPr>
              <a:t>. </a:t>
            </a:r>
            <a:r>
              <a:rPr lang="en-US" sz="2800" err="1">
                <a:latin typeface="Bahnschrift SemiBold" pitchFamily="34" charset="0"/>
              </a:rPr>
              <a:t>Hát</a:t>
            </a:r>
            <a:r>
              <a:rPr lang="en-US" sz="2800">
                <a:latin typeface="Bahnschrift SemiBold" pitchFamily="34" charset="0"/>
              </a:rPr>
              <a:t> mi volt a </a:t>
            </a:r>
            <a:r>
              <a:rPr lang="en-US" sz="2800" err="1">
                <a:latin typeface="Bahnschrift SemiBold" pitchFamily="34" charset="0"/>
              </a:rPr>
              <a:t>feladat</a:t>
            </a:r>
            <a:r>
              <a:rPr lang="en-US" sz="2800">
                <a:latin typeface="Bahnschrift SemiBold" pitchFamily="34" charset="0"/>
              </a:rPr>
              <a:t>? </a:t>
            </a:r>
          </a:p>
          <a:p>
            <a:pPr marL="175548" indent="0">
              <a:buNone/>
            </a:pPr>
            <a:r>
              <a:rPr lang="en-US" sz="2800">
                <a:latin typeface="Bahnschrift SemiBold" pitchFamily="34" charset="0"/>
              </a:rPr>
              <a:t>− </a:t>
            </a:r>
            <a:r>
              <a:rPr lang="en-US" sz="2800" err="1">
                <a:latin typeface="Bahnschrift SemiBold" pitchFamily="34" charset="0"/>
              </a:rPr>
              <a:t>Európa</a:t>
            </a:r>
            <a:r>
              <a:rPr lang="en-US" sz="2800">
                <a:latin typeface="Bahnschrift SemiBold" pitchFamily="34" charset="0"/>
              </a:rPr>
              <a:t> </a:t>
            </a:r>
            <a:r>
              <a:rPr lang="en-US" sz="2800" err="1">
                <a:latin typeface="Bahnschrift SemiBold" pitchFamily="34" charset="0"/>
              </a:rPr>
              <a:t>hegy</a:t>
            </a:r>
            <a:r>
              <a:rPr lang="en-US" sz="2800">
                <a:latin typeface="Bahnschrift SemiBold" pitchFamily="34" charset="0"/>
              </a:rPr>
              <a:t>- </a:t>
            </a:r>
            <a:r>
              <a:rPr lang="en-US" sz="2800" err="1">
                <a:latin typeface="Bahnschrift SemiBold" pitchFamily="34" charset="0"/>
              </a:rPr>
              <a:t>és</a:t>
            </a:r>
            <a:r>
              <a:rPr lang="en-US" sz="2800">
                <a:latin typeface="Bahnschrift SemiBold" pitchFamily="34" charset="0"/>
              </a:rPr>
              <a:t> </a:t>
            </a:r>
            <a:r>
              <a:rPr lang="en-US" sz="2800" err="1">
                <a:latin typeface="Bahnschrift SemiBold" pitchFamily="34" charset="0"/>
              </a:rPr>
              <a:t>vízrajza</a:t>
            </a:r>
            <a:r>
              <a:rPr lang="en-US" sz="2800">
                <a:latin typeface="Bahnschrift SemiBold" pitchFamily="34" charset="0"/>
              </a:rPr>
              <a:t>. </a:t>
            </a:r>
          </a:p>
          <a:p>
            <a:pPr marL="175548" indent="0">
              <a:buNone/>
            </a:pPr>
            <a:endParaRPr lang="en-US" sz="2800">
              <a:latin typeface="Bahnschrift SemiBold" pitchFamily="34" charset="0"/>
            </a:endParaRPr>
          </a:p>
          <a:p>
            <a:pPr marL="175548" indent="0">
              <a:buNone/>
            </a:pPr>
            <a:r>
              <a:rPr lang="en-US" sz="2400" smtClean="0">
                <a:latin typeface="Bahnschrift SemiBold" pitchFamily="34" charset="0"/>
              </a:rPr>
              <a:t> </a:t>
            </a:r>
            <a:endParaRPr lang="en-US" sz="2400">
              <a:latin typeface="Bahnschrift SemiBold" pitchFamily="34" charset="0"/>
            </a:endParaRPr>
          </a:p>
        </p:txBody>
      </p:sp>
    </p:spTree>
    <p:extLst>
      <p:ext uri="{BB962C8B-B14F-4D97-AF65-F5344CB8AC3E}">
        <p14:creationId xmlns:p14="http://schemas.microsoft.com/office/powerpoint/2010/main" val="157933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95400"/>
            <a:ext cx="12801600" cy="5791200"/>
          </a:xfrm>
        </p:spPr>
        <p:txBody>
          <a:bodyPr lIns="91440" tIns="0" rIns="91440" bIns="0">
            <a:noAutofit/>
          </a:bodyPr>
          <a:lstStyle/>
          <a:p>
            <a:pPr marL="175548" indent="0">
              <a:buNone/>
            </a:pPr>
            <a:r>
              <a:rPr lang="en-US" sz="2800">
                <a:latin typeface="Bahnschrift SemiBold" pitchFamily="34" charset="0"/>
              </a:rPr>
              <a:t>− </a:t>
            </a:r>
            <a:r>
              <a:rPr lang="en-US" sz="2800" err="1">
                <a:latin typeface="Bahnschrift SemiBold" pitchFamily="34" charset="0"/>
              </a:rPr>
              <a:t>Úgy</a:t>
            </a:r>
            <a:r>
              <a:rPr lang="en-US" sz="2800">
                <a:latin typeface="Bahnschrift SemiBold" pitchFamily="34" charset="0"/>
              </a:rPr>
              <a:t>. Na </a:t>
            </a:r>
            <a:r>
              <a:rPr lang="en-US" sz="2800" err="1">
                <a:latin typeface="Bahnschrift SemiBold" pitchFamily="34" charset="0"/>
              </a:rPr>
              <a:t>jól</a:t>
            </a:r>
            <a:r>
              <a:rPr lang="en-US" sz="2800">
                <a:latin typeface="Bahnschrift SemiBold" pitchFamily="34" charset="0"/>
              </a:rPr>
              <a:t> van. </a:t>
            </a:r>
            <a:r>
              <a:rPr lang="en-US" sz="2800" err="1">
                <a:latin typeface="Bahnschrift SemiBold" pitchFamily="34" charset="0"/>
              </a:rPr>
              <a:t>Hát</a:t>
            </a:r>
            <a:r>
              <a:rPr lang="en-US" sz="2800">
                <a:latin typeface="Bahnschrift SemiBold" pitchFamily="34" charset="0"/>
              </a:rPr>
              <a:t> </a:t>
            </a:r>
            <a:r>
              <a:rPr lang="en-US" sz="2800" err="1">
                <a:latin typeface="Bahnschrift SemiBold" pitchFamily="34" charset="0"/>
              </a:rPr>
              <a:t>innen</a:t>
            </a:r>
            <a:r>
              <a:rPr lang="en-US" sz="2800">
                <a:latin typeface="Bahnschrift SemiBold" pitchFamily="34" charset="0"/>
              </a:rPr>
              <a:t> </a:t>
            </a:r>
            <a:r>
              <a:rPr lang="en-US" sz="2800" err="1">
                <a:latin typeface="Bahnschrift SemiBold" pitchFamily="34" charset="0"/>
              </a:rPr>
              <a:t>már</a:t>
            </a:r>
            <a:r>
              <a:rPr lang="en-US" sz="2800">
                <a:latin typeface="Bahnschrift SemiBold" pitchFamily="34" charset="0"/>
              </a:rPr>
              <a:t> </a:t>
            </a:r>
            <a:r>
              <a:rPr lang="en-US" sz="2800" err="1">
                <a:latin typeface="Bahnschrift SemiBold" pitchFamily="34" charset="0"/>
              </a:rPr>
              <a:t>lehet</a:t>
            </a:r>
            <a:r>
              <a:rPr lang="en-US" sz="2800">
                <a:latin typeface="Bahnschrift SemiBold" pitchFamily="34" charset="0"/>
              </a:rPr>
              <a:t> </a:t>
            </a:r>
            <a:r>
              <a:rPr lang="en-US" sz="2800" err="1">
                <a:latin typeface="Bahnschrift SemiBold" pitchFamily="34" charset="0"/>
              </a:rPr>
              <a:t>látni</a:t>
            </a:r>
            <a:r>
              <a:rPr lang="en-US" sz="2800">
                <a:latin typeface="Bahnschrift SemiBold" pitchFamily="34" charset="0"/>
              </a:rPr>
              <a:t>. </a:t>
            </a:r>
            <a:r>
              <a:rPr lang="en-US" sz="2800" err="1">
                <a:latin typeface="Bahnschrift SemiBold" pitchFamily="34" charset="0"/>
              </a:rPr>
              <a:t>Vigyázz</a:t>
            </a:r>
            <a:r>
              <a:rPr lang="en-US" sz="2800">
                <a:latin typeface="Bahnschrift SemiBold" pitchFamily="34" charset="0"/>
              </a:rPr>
              <a:t>, </a:t>
            </a:r>
            <a:r>
              <a:rPr lang="en-US" sz="2800" err="1">
                <a:latin typeface="Bahnschrift SemiBold" pitchFamily="34" charset="0"/>
              </a:rPr>
              <a:t>egy</a:t>
            </a:r>
            <a:r>
              <a:rPr lang="en-US" sz="2800">
                <a:latin typeface="Bahnschrift SemiBold" pitchFamily="34" charset="0"/>
              </a:rPr>
              <a:t> </a:t>
            </a:r>
            <a:r>
              <a:rPr lang="en-US" sz="2800" err="1">
                <a:latin typeface="Bahnschrift SemiBold" pitchFamily="34" charset="0"/>
              </a:rPr>
              <a:t>kicsit</a:t>
            </a:r>
            <a:r>
              <a:rPr lang="en-US" sz="2800">
                <a:latin typeface="Bahnschrift SemiBold" pitchFamily="34" charset="0"/>
              </a:rPr>
              <a:t> </a:t>
            </a:r>
            <a:r>
              <a:rPr lang="en-US" sz="2800" err="1">
                <a:latin typeface="Bahnschrift SemiBold" pitchFamily="34" charset="0"/>
              </a:rPr>
              <a:t>jobbra</a:t>
            </a:r>
            <a:r>
              <a:rPr lang="en-US" sz="2800">
                <a:latin typeface="Bahnschrift SemiBold" pitchFamily="34" charset="0"/>
              </a:rPr>
              <a:t> tarts, </a:t>
            </a:r>
            <a:r>
              <a:rPr lang="en-US" sz="2800" err="1">
                <a:latin typeface="Bahnschrift SemiBold" pitchFamily="34" charset="0"/>
              </a:rPr>
              <a:t>hogy</a:t>
            </a:r>
            <a:r>
              <a:rPr lang="en-US" sz="2800">
                <a:latin typeface="Bahnschrift SemiBold" pitchFamily="34" charset="0"/>
              </a:rPr>
              <a:t> a nap ne </a:t>
            </a:r>
            <a:r>
              <a:rPr lang="en-US" sz="2800" err="1">
                <a:latin typeface="Bahnschrift SemiBold" pitchFamily="34" charset="0"/>
              </a:rPr>
              <a:t>süssön</a:t>
            </a:r>
            <a:r>
              <a:rPr lang="en-US" sz="2800">
                <a:latin typeface="Bahnschrift SemiBold" pitchFamily="34" charset="0"/>
              </a:rPr>
              <a:t> a </a:t>
            </a:r>
            <a:r>
              <a:rPr lang="en-US" sz="2800" err="1">
                <a:latin typeface="Bahnschrift SemiBold" pitchFamily="34" charset="0"/>
              </a:rPr>
              <a:t>szemedbe</a:t>
            </a:r>
            <a:r>
              <a:rPr lang="en-US" sz="2800">
                <a:latin typeface="Bahnschrift SemiBold" pitchFamily="34" charset="0"/>
              </a:rPr>
              <a:t>. </a:t>
            </a:r>
            <a:r>
              <a:rPr lang="en-US" sz="2800" err="1">
                <a:latin typeface="Bahnschrift SemiBold" pitchFamily="34" charset="0"/>
              </a:rPr>
              <a:t>Látod</a:t>
            </a:r>
            <a:r>
              <a:rPr lang="en-US" sz="2800">
                <a:latin typeface="Bahnschrift SemiBold" pitchFamily="34" charset="0"/>
              </a:rPr>
              <a:t> </a:t>
            </a:r>
            <a:r>
              <a:rPr lang="en-US" sz="2800" err="1">
                <a:latin typeface="Bahnschrift SemiBold" pitchFamily="34" charset="0"/>
              </a:rPr>
              <a:t>az</a:t>
            </a:r>
            <a:r>
              <a:rPr lang="en-US" sz="2800">
                <a:latin typeface="Bahnschrift SemiBold" pitchFamily="34" charset="0"/>
              </a:rPr>
              <a:t> </a:t>
            </a:r>
            <a:r>
              <a:rPr lang="en-US" sz="2800" err="1">
                <a:latin typeface="Bahnschrift SemiBold" pitchFamily="34" charset="0"/>
              </a:rPr>
              <a:t>egész</a:t>
            </a:r>
            <a:r>
              <a:rPr lang="en-US" sz="2800">
                <a:latin typeface="Bahnschrift SemiBold" pitchFamily="34" charset="0"/>
              </a:rPr>
              <a:t> </a:t>
            </a:r>
            <a:r>
              <a:rPr lang="en-US" sz="2800" err="1">
                <a:latin typeface="Bahnschrift SemiBold" pitchFamily="34" charset="0"/>
              </a:rPr>
              <a:t>térképet</a:t>
            </a:r>
            <a:r>
              <a:rPr lang="en-US" sz="2800">
                <a:latin typeface="Bahnschrift SemiBold" pitchFamily="34" charset="0"/>
              </a:rPr>
              <a:t>? </a:t>
            </a:r>
          </a:p>
          <a:p>
            <a:pPr marL="175548" indent="0">
              <a:buNone/>
            </a:pPr>
            <a:r>
              <a:rPr lang="en-US" sz="2800">
                <a:latin typeface="Bahnschrift SemiBold" pitchFamily="34" charset="0"/>
              </a:rPr>
              <a:t>− </a:t>
            </a:r>
            <a:r>
              <a:rPr lang="en-US" sz="2800" err="1">
                <a:latin typeface="Bahnschrift SemiBold" pitchFamily="34" charset="0"/>
              </a:rPr>
              <a:t>Igenis</a:t>
            </a:r>
            <a:r>
              <a:rPr lang="en-US" sz="2800">
                <a:latin typeface="Bahnschrift SemiBold" pitchFamily="34" charset="0"/>
              </a:rPr>
              <a:t>, </a:t>
            </a:r>
            <a:r>
              <a:rPr lang="en-US" sz="2800" err="1">
                <a:latin typeface="Bahnschrift SemiBold" pitchFamily="34" charset="0"/>
              </a:rPr>
              <a:t>tanár</a:t>
            </a:r>
            <a:r>
              <a:rPr lang="en-US" sz="2800">
                <a:latin typeface="Bahnschrift SemiBold" pitchFamily="34" charset="0"/>
              </a:rPr>
              <a:t> </a:t>
            </a:r>
            <a:r>
              <a:rPr lang="en-US" sz="2800" err="1">
                <a:latin typeface="Bahnschrift SemiBold" pitchFamily="34" charset="0"/>
              </a:rPr>
              <a:t>úr</a:t>
            </a:r>
            <a:r>
              <a:rPr lang="en-US" sz="2800">
                <a:latin typeface="Bahnschrift SemiBold" pitchFamily="34" charset="0"/>
              </a:rPr>
              <a:t>. </a:t>
            </a:r>
          </a:p>
          <a:p>
            <a:pPr marL="175548" indent="0">
              <a:buNone/>
            </a:pPr>
            <a:r>
              <a:rPr lang="en-US" sz="2800">
                <a:latin typeface="Bahnschrift SemiBold" pitchFamily="34" charset="0"/>
              </a:rPr>
              <a:t>− Ne </a:t>
            </a:r>
            <a:r>
              <a:rPr lang="en-US" sz="2800" err="1">
                <a:latin typeface="Bahnschrift SemiBold" pitchFamily="34" charset="0"/>
              </a:rPr>
              <a:t>mutogass</a:t>
            </a:r>
            <a:r>
              <a:rPr lang="en-US" sz="2800">
                <a:latin typeface="Bahnschrift SemiBold" pitchFamily="34" charset="0"/>
              </a:rPr>
              <a:t> a </a:t>
            </a:r>
            <a:r>
              <a:rPr lang="en-US" sz="2800" err="1">
                <a:latin typeface="Bahnschrift SemiBold" pitchFamily="34" charset="0"/>
              </a:rPr>
              <a:t>kezeiddel</a:t>
            </a:r>
            <a:r>
              <a:rPr lang="en-US" sz="2800">
                <a:latin typeface="Bahnschrift SemiBold" pitchFamily="34" charset="0"/>
              </a:rPr>
              <a:t>. </a:t>
            </a:r>
            <a:r>
              <a:rPr lang="en-US" sz="2800" err="1">
                <a:latin typeface="Bahnschrift SemiBold" pitchFamily="34" charset="0"/>
              </a:rPr>
              <a:t>Hát</a:t>
            </a:r>
            <a:r>
              <a:rPr lang="en-US" sz="2800">
                <a:latin typeface="Bahnschrift SemiBold" pitchFamily="34" charset="0"/>
              </a:rPr>
              <a:t> </a:t>
            </a:r>
            <a:r>
              <a:rPr lang="en-US" sz="2800" err="1">
                <a:latin typeface="Bahnschrift SemiBold" pitchFamily="34" charset="0"/>
              </a:rPr>
              <a:t>mutasd</a:t>
            </a:r>
            <a:r>
              <a:rPr lang="en-US" sz="2800">
                <a:latin typeface="Bahnschrift SemiBold" pitchFamily="34" charset="0"/>
              </a:rPr>
              <a:t> meg </a:t>
            </a:r>
            <a:r>
              <a:rPr lang="en-US" sz="2800" err="1">
                <a:latin typeface="Bahnschrift SemiBold" pitchFamily="34" charset="0"/>
              </a:rPr>
              <a:t>nekem</a:t>
            </a:r>
            <a:r>
              <a:rPr lang="en-US" sz="2800">
                <a:latin typeface="Bahnschrift SemiBold" pitchFamily="34" charset="0"/>
              </a:rPr>
              <a:t> </a:t>
            </a:r>
            <a:r>
              <a:rPr lang="en-US" sz="2800" err="1">
                <a:latin typeface="Bahnschrift SemiBold" pitchFamily="34" charset="0"/>
              </a:rPr>
              <a:t>Európa</a:t>
            </a:r>
            <a:r>
              <a:rPr lang="en-US" sz="2800">
                <a:latin typeface="Bahnschrift SemiBold" pitchFamily="34" charset="0"/>
              </a:rPr>
              <a:t> </a:t>
            </a:r>
            <a:r>
              <a:rPr lang="en-US" sz="2800" err="1">
                <a:latin typeface="Bahnschrift SemiBold" pitchFamily="34" charset="0"/>
              </a:rPr>
              <a:t>határait</a:t>
            </a:r>
            <a:r>
              <a:rPr lang="en-US" sz="2800">
                <a:latin typeface="Bahnschrift SemiBold" pitchFamily="34" charset="0"/>
              </a:rPr>
              <a:t>. </a:t>
            </a:r>
          </a:p>
          <a:p>
            <a:pPr marL="175548" indent="0">
              <a:buNone/>
            </a:pPr>
            <a:r>
              <a:rPr lang="en-US" sz="2800">
                <a:latin typeface="Bahnschrift SemiBold" pitchFamily="34" charset="0"/>
              </a:rPr>
              <a:t>− </a:t>
            </a:r>
            <a:r>
              <a:rPr lang="en-US" sz="2800" err="1">
                <a:latin typeface="Bahnschrift SemiBold" pitchFamily="34" charset="0"/>
              </a:rPr>
              <a:t>Keleten</a:t>
            </a:r>
            <a:r>
              <a:rPr lang="en-US" sz="2800">
                <a:latin typeface="Bahnschrift SemiBold" pitchFamily="34" charset="0"/>
              </a:rPr>
              <a:t> a </a:t>
            </a:r>
            <a:r>
              <a:rPr lang="en-US" sz="2800" err="1">
                <a:latin typeface="Bahnschrift SemiBold" pitchFamily="34" charset="0"/>
              </a:rPr>
              <a:t>Kaukázus</a:t>
            </a:r>
            <a:r>
              <a:rPr lang="en-US" sz="2800">
                <a:latin typeface="Bahnschrift SemiBold" pitchFamily="34" charset="0"/>
              </a:rPr>
              <a:t>.... </a:t>
            </a:r>
          </a:p>
          <a:p>
            <a:pPr marL="175548" indent="0">
              <a:buNone/>
            </a:pPr>
            <a:r>
              <a:rPr lang="en-US" sz="2800">
                <a:latin typeface="Bahnschrift SemiBold" pitchFamily="34" charset="0"/>
              </a:rPr>
              <a:t>− </a:t>
            </a:r>
            <a:r>
              <a:rPr lang="en-US" sz="2800" err="1">
                <a:latin typeface="Bahnschrift SemiBold" pitchFamily="34" charset="0"/>
              </a:rPr>
              <a:t>Melyik</a:t>
            </a:r>
            <a:r>
              <a:rPr lang="en-US" sz="2800">
                <a:latin typeface="Bahnschrift SemiBold" pitchFamily="34" charset="0"/>
              </a:rPr>
              <a:t> </a:t>
            </a:r>
            <a:r>
              <a:rPr lang="en-US" sz="2800" err="1">
                <a:latin typeface="Bahnschrift SemiBold" pitchFamily="34" charset="0"/>
              </a:rPr>
              <a:t>az</a:t>
            </a:r>
            <a:r>
              <a:rPr lang="en-US" sz="2800">
                <a:latin typeface="Bahnschrift SemiBold" pitchFamily="34" charset="0"/>
              </a:rPr>
              <a:t>?</a:t>
            </a:r>
            <a:endParaRPr lang="en-US" sz="2800" smtClean="0">
              <a:latin typeface="Bahnschrift SemiBold" pitchFamily="34" charset="0"/>
            </a:endParaRPr>
          </a:p>
          <a:p>
            <a:pPr marL="175548" indent="0">
              <a:buNone/>
            </a:pPr>
            <a:r>
              <a:rPr lang="en-US" sz="2800" smtClean="0">
                <a:latin typeface="Bahnschrift SemiBold" pitchFamily="34" charset="0"/>
              </a:rPr>
              <a:t>− </a:t>
            </a:r>
            <a:r>
              <a:rPr lang="en-US" sz="2800" err="1">
                <a:latin typeface="Bahnschrift SemiBold" pitchFamily="34" charset="0"/>
              </a:rPr>
              <a:t>Az</a:t>
            </a:r>
            <a:r>
              <a:rPr lang="en-US" sz="2800">
                <a:latin typeface="Bahnschrift SemiBold" pitchFamily="34" charset="0"/>
              </a:rPr>
              <a:t> a </a:t>
            </a:r>
            <a:r>
              <a:rPr lang="en-US" sz="2800" err="1">
                <a:latin typeface="Bahnschrift SemiBold" pitchFamily="34" charset="0"/>
              </a:rPr>
              <a:t>szürkésbarna</a:t>
            </a:r>
            <a:r>
              <a:rPr lang="en-US" sz="2800">
                <a:latin typeface="Bahnschrift SemiBold" pitchFamily="34" charset="0"/>
              </a:rPr>
              <a:t> </a:t>
            </a:r>
            <a:r>
              <a:rPr lang="en-US" sz="2800" err="1">
                <a:latin typeface="Bahnschrift SemiBold" pitchFamily="34" charset="0"/>
              </a:rPr>
              <a:t>vonal</a:t>
            </a:r>
            <a:r>
              <a:rPr lang="en-US" sz="2800">
                <a:latin typeface="Bahnschrift SemiBold" pitchFamily="34" charset="0"/>
              </a:rPr>
              <a:t> </a:t>
            </a:r>
            <a:r>
              <a:rPr lang="en-US" sz="2800" err="1">
                <a:latin typeface="Bahnschrift SemiBold" pitchFamily="34" charset="0"/>
              </a:rPr>
              <a:t>alattunk</a:t>
            </a:r>
            <a:r>
              <a:rPr lang="en-US" sz="2800">
                <a:latin typeface="Bahnschrift SemiBold" pitchFamily="34" charset="0"/>
              </a:rPr>
              <a:t>. </a:t>
            </a:r>
          </a:p>
          <a:p>
            <a:pPr marL="175548" indent="0">
              <a:buNone/>
            </a:pPr>
            <a:r>
              <a:rPr lang="en-US" sz="2800">
                <a:latin typeface="Bahnschrift SemiBold" pitchFamily="34" charset="0"/>
              </a:rPr>
              <a:t>− </a:t>
            </a:r>
            <a:r>
              <a:rPr lang="en-US" sz="2800" err="1">
                <a:latin typeface="Bahnschrift SemiBold" pitchFamily="34" charset="0"/>
              </a:rPr>
              <a:t>Pista</a:t>
            </a:r>
            <a:r>
              <a:rPr lang="en-US" sz="2800">
                <a:latin typeface="Bahnschrift SemiBold" pitchFamily="34" charset="0"/>
              </a:rPr>
              <a:t>, </a:t>
            </a:r>
            <a:r>
              <a:rPr lang="en-US" sz="2800" err="1">
                <a:latin typeface="Bahnschrift SemiBold" pitchFamily="34" charset="0"/>
              </a:rPr>
              <a:t>te</a:t>
            </a:r>
            <a:r>
              <a:rPr lang="en-US" sz="2800">
                <a:latin typeface="Bahnschrift SemiBold" pitchFamily="34" charset="0"/>
              </a:rPr>
              <a:t> </a:t>
            </a:r>
            <a:r>
              <a:rPr lang="en-US" sz="2800" err="1">
                <a:latin typeface="Bahnschrift SemiBold" pitchFamily="34" charset="0"/>
              </a:rPr>
              <a:t>nem</a:t>
            </a:r>
            <a:r>
              <a:rPr lang="en-US" sz="2800">
                <a:latin typeface="Bahnschrift SemiBold" pitchFamily="34" charset="0"/>
              </a:rPr>
              <a:t> </a:t>
            </a:r>
            <a:r>
              <a:rPr lang="en-US" sz="2800" err="1">
                <a:latin typeface="Bahnschrift SemiBold" pitchFamily="34" charset="0"/>
              </a:rPr>
              <a:t>készültél</a:t>
            </a:r>
            <a:r>
              <a:rPr lang="en-US" sz="2800">
                <a:latin typeface="Bahnschrift SemiBold" pitchFamily="34" charset="0"/>
              </a:rPr>
              <a:t>. </a:t>
            </a:r>
          </a:p>
          <a:p>
            <a:pPr marL="175548" indent="0">
              <a:buNone/>
            </a:pPr>
            <a:r>
              <a:rPr lang="en-US" sz="2800">
                <a:latin typeface="Bahnschrift SemiBold" pitchFamily="34" charset="0"/>
              </a:rPr>
              <a:t>− </a:t>
            </a:r>
            <a:r>
              <a:rPr lang="en-US" sz="2800" err="1">
                <a:latin typeface="Bahnschrift SemiBold" pitchFamily="34" charset="0"/>
              </a:rPr>
              <a:t>Tanár</a:t>
            </a:r>
            <a:r>
              <a:rPr lang="en-US" sz="2800">
                <a:latin typeface="Bahnschrift SemiBold" pitchFamily="34" charset="0"/>
              </a:rPr>
              <a:t> </a:t>
            </a:r>
            <a:r>
              <a:rPr lang="en-US" sz="2800" err="1">
                <a:latin typeface="Bahnschrift SemiBold" pitchFamily="34" charset="0"/>
              </a:rPr>
              <a:t>úr</a:t>
            </a:r>
            <a:r>
              <a:rPr lang="en-US" sz="2800">
                <a:latin typeface="Bahnschrift SemiBold" pitchFamily="34" charset="0"/>
              </a:rPr>
              <a:t>, </a:t>
            </a:r>
            <a:r>
              <a:rPr lang="en-US" sz="2800" err="1">
                <a:latin typeface="Bahnschrift SemiBold" pitchFamily="34" charset="0"/>
              </a:rPr>
              <a:t>kérem</a:t>
            </a:r>
            <a:r>
              <a:rPr lang="en-US" sz="2800">
                <a:latin typeface="Bahnschrift SemiBold" pitchFamily="34" charset="0"/>
              </a:rPr>
              <a:t>, </a:t>
            </a:r>
            <a:r>
              <a:rPr lang="en-US" sz="2800" err="1">
                <a:latin typeface="Bahnschrift SemiBold" pitchFamily="34" charset="0"/>
              </a:rPr>
              <a:t>én</a:t>
            </a:r>
            <a:r>
              <a:rPr lang="en-US" sz="2800">
                <a:latin typeface="Bahnschrift SemiBold" pitchFamily="34" charset="0"/>
              </a:rPr>
              <a:t> </a:t>
            </a:r>
            <a:r>
              <a:rPr lang="en-US" sz="2800" err="1">
                <a:latin typeface="Bahnschrift SemiBold" pitchFamily="34" charset="0"/>
              </a:rPr>
              <a:t>készültem</a:t>
            </a:r>
            <a:r>
              <a:rPr lang="en-US" sz="2800">
                <a:latin typeface="Bahnschrift SemiBold" pitchFamily="34" charset="0"/>
              </a:rPr>
              <a:t>.</a:t>
            </a:r>
          </a:p>
          <a:p>
            <a:pPr marL="175548" indent="0">
              <a:buNone/>
            </a:pPr>
            <a:r>
              <a:rPr lang="hu-HU" sz="2800" smtClean="0">
                <a:latin typeface="Bahnschrift SemiBold" pitchFamily="34" charset="0"/>
              </a:rPr>
              <a:t>− </a:t>
            </a:r>
            <a:r>
              <a:rPr lang="hu-HU" sz="2800">
                <a:latin typeface="Bahnschrift SemiBold" pitchFamily="34" charset="0"/>
              </a:rPr>
              <a:t>Pista, ne feleselj. Az a vonal, amiről beszélsz, az nem a Kaukázus, te csibész, hanem az Appenninek. Hát ez a kék folt itten, balra, ahova mutatok? </a:t>
            </a:r>
          </a:p>
          <a:p>
            <a:pPr marL="175548" indent="0">
              <a:buNone/>
            </a:pPr>
            <a:r>
              <a:rPr lang="en-US" sz="2800">
                <a:latin typeface="Bahnschrift SemiBold" pitchFamily="34" charset="0"/>
              </a:rPr>
              <a:t>− </a:t>
            </a:r>
            <a:r>
              <a:rPr lang="en-US" sz="2800" err="1">
                <a:latin typeface="Bahnschrift SemiBold" pitchFamily="34" charset="0"/>
              </a:rPr>
              <a:t>Az</a:t>
            </a:r>
            <a:r>
              <a:rPr lang="en-US" sz="2800">
                <a:latin typeface="Bahnschrift SemiBold" pitchFamily="34" charset="0"/>
              </a:rPr>
              <a:t> a... </a:t>
            </a:r>
            <a:r>
              <a:rPr lang="en-US" sz="2800" err="1">
                <a:latin typeface="Bahnschrift SemiBold" pitchFamily="34" charset="0"/>
              </a:rPr>
              <a:t>az</a:t>
            </a:r>
            <a:r>
              <a:rPr lang="en-US" sz="2800">
                <a:latin typeface="Bahnschrift SemiBold" pitchFamily="34" charset="0"/>
              </a:rPr>
              <a:t> a... Nagy Magyar </a:t>
            </a:r>
            <a:r>
              <a:rPr lang="en-US" sz="2800" err="1">
                <a:latin typeface="Bahnschrift SemiBold" pitchFamily="34" charset="0"/>
              </a:rPr>
              <a:t>Alföld</a:t>
            </a:r>
            <a:r>
              <a:rPr lang="en-US" sz="2800">
                <a:latin typeface="Bahnschrift SemiBold" pitchFamily="34" charset="0"/>
              </a:rPr>
              <a:t>. </a:t>
            </a:r>
          </a:p>
        </p:txBody>
      </p:sp>
    </p:spTree>
    <p:extLst>
      <p:ext uri="{BB962C8B-B14F-4D97-AF65-F5344CB8AC3E}">
        <p14:creationId xmlns:p14="http://schemas.microsoft.com/office/powerpoint/2010/main" val="2459158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11963400" cy="5638800"/>
          </a:xfrm>
        </p:spPr>
        <p:txBody>
          <a:bodyPr>
            <a:normAutofit fontScale="92500" lnSpcReduction="20000"/>
          </a:bodyPr>
          <a:lstStyle/>
          <a:p>
            <a:pPr marL="175548" indent="0">
              <a:buNone/>
            </a:pPr>
            <a:r>
              <a:rPr lang="en-US" sz="3300">
                <a:latin typeface="Bahnschrift SemiBold" pitchFamily="34" charset="0"/>
              </a:rPr>
              <a:t>− </a:t>
            </a:r>
            <a:r>
              <a:rPr lang="en-US" sz="3300" err="1">
                <a:latin typeface="Bahnschrift SemiBold" pitchFamily="34" charset="0"/>
              </a:rPr>
              <a:t>Nem</a:t>
            </a:r>
            <a:r>
              <a:rPr lang="en-US" sz="3300">
                <a:latin typeface="Bahnschrift SemiBold" pitchFamily="34" charset="0"/>
              </a:rPr>
              <a:t> </a:t>
            </a:r>
            <a:r>
              <a:rPr lang="en-US" sz="3300" err="1">
                <a:latin typeface="Bahnschrift SemiBold" pitchFamily="34" charset="0"/>
              </a:rPr>
              <a:t>készültél</a:t>
            </a:r>
            <a:r>
              <a:rPr lang="en-US" sz="3300">
                <a:latin typeface="Bahnschrift SemiBold" pitchFamily="34" charset="0"/>
              </a:rPr>
              <a:t>. </a:t>
            </a:r>
            <a:r>
              <a:rPr lang="en-US" sz="3300" err="1">
                <a:latin typeface="Bahnschrift SemiBold" pitchFamily="34" charset="0"/>
              </a:rPr>
              <a:t>Az</a:t>
            </a:r>
            <a:r>
              <a:rPr lang="en-US" sz="3300">
                <a:latin typeface="Bahnschrift SemiBold" pitchFamily="34" charset="0"/>
              </a:rPr>
              <a:t> a </a:t>
            </a:r>
            <a:r>
              <a:rPr lang="en-US" sz="3300" err="1">
                <a:latin typeface="Bahnschrift SemiBold" pitchFamily="34" charset="0"/>
              </a:rPr>
              <a:t>Kaspi-tó</a:t>
            </a:r>
            <a:r>
              <a:rPr lang="en-US" sz="3300">
                <a:latin typeface="Bahnschrift SemiBold" pitchFamily="34" charset="0"/>
              </a:rPr>
              <a:t>. Most </a:t>
            </a:r>
            <a:r>
              <a:rPr lang="en-US" sz="3300" err="1">
                <a:latin typeface="Bahnschrift SemiBold" pitchFamily="34" charset="0"/>
              </a:rPr>
              <a:t>mutasd</a:t>
            </a:r>
            <a:r>
              <a:rPr lang="en-US" sz="3300">
                <a:latin typeface="Bahnschrift SemiBold" pitchFamily="34" charset="0"/>
              </a:rPr>
              <a:t> meg </a:t>
            </a:r>
            <a:r>
              <a:rPr lang="en-US" sz="3300" err="1">
                <a:latin typeface="Bahnschrift SemiBold" pitchFamily="34" charset="0"/>
              </a:rPr>
              <a:t>az</a:t>
            </a:r>
            <a:r>
              <a:rPr lang="en-US" sz="3300">
                <a:latin typeface="Bahnschrift SemiBold" pitchFamily="34" charset="0"/>
              </a:rPr>
              <a:t> </a:t>
            </a:r>
            <a:r>
              <a:rPr lang="en-US" sz="3300" err="1">
                <a:latin typeface="Bahnschrift SemiBold" pitchFamily="34" charset="0"/>
              </a:rPr>
              <a:t>Alföldet</a:t>
            </a:r>
            <a:r>
              <a:rPr lang="en-US" sz="3300">
                <a:latin typeface="Bahnschrift SemiBold" pitchFamily="34" charset="0"/>
              </a:rPr>
              <a:t>. </a:t>
            </a:r>
          </a:p>
          <a:p>
            <a:pPr marL="175548" indent="0">
              <a:buNone/>
            </a:pPr>
            <a:r>
              <a:rPr lang="en-US" sz="3300">
                <a:latin typeface="Bahnschrift SemiBold" pitchFamily="34" charset="0"/>
              </a:rPr>
              <a:t>− </a:t>
            </a:r>
            <a:r>
              <a:rPr lang="en-US" sz="3300" err="1">
                <a:latin typeface="Bahnschrift SemiBold" pitchFamily="34" charset="0"/>
              </a:rPr>
              <a:t>Balra</a:t>
            </a:r>
            <a:r>
              <a:rPr lang="en-US" sz="3300">
                <a:latin typeface="Bahnschrift SemiBold" pitchFamily="34" charset="0"/>
              </a:rPr>
              <a:t>, </a:t>
            </a:r>
            <a:r>
              <a:rPr lang="en-US" sz="3300" err="1">
                <a:latin typeface="Bahnschrift SemiBold" pitchFamily="34" charset="0"/>
              </a:rPr>
              <a:t>az</a:t>
            </a:r>
            <a:r>
              <a:rPr lang="en-US" sz="3300">
                <a:latin typeface="Bahnschrift SemiBold" pitchFamily="34" charset="0"/>
              </a:rPr>
              <a:t> a </a:t>
            </a:r>
            <a:r>
              <a:rPr lang="en-US" sz="3300" err="1">
                <a:latin typeface="Bahnschrift SemiBold" pitchFamily="34" charset="0"/>
              </a:rPr>
              <a:t>zöld</a:t>
            </a:r>
            <a:r>
              <a:rPr lang="en-US" sz="3300">
                <a:latin typeface="Bahnschrift SemiBold" pitchFamily="34" charset="0"/>
              </a:rPr>
              <a:t> </a:t>
            </a:r>
            <a:r>
              <a:rPr lang="en-US" sz="3300" err="1">
                <a:latin typeface="Bahnschrift SemiBold" pitchFamily="34" charset="0"/>
              </a:rPr>
              <a:t>tányér</a:t>
            </a:r>
            <a:r>
              <a:rPr lang="en-US" sz="3300">
                <a:latin typeface="Bahnschrift SemiBold" pitchFamily="34" charset="0"/>
              </a:rPr>
              <a:t>. </a:t>
            </a:r>
          </a:p>
          <a:p>
            <a:pPr marL="175548" indent="0">
              <a:buNone/>
            </a:pPr>
            <a:r>
              <a:rPr lang="en-US" sz="3300">
                <a:latin typeface="Bahnschrift SemiBold" pitchFamily="34" charset="0"/>
              </a:rPr>
              <a:t>− </a:t>
            </a:r>
            <a:r>
              <a:rPr lang="en-US" sz="3300" err="1">
                <a:latin typeface="Bahnschrift SemiBold" pitchFamily="34" charset="0"/>
              </a:rPr>
              <a:t>Hát</a:t>
            </a:r>
            <a:r>
              <a:rPr lang="en-US" sz="3300">
                <a:latin typeface="Bahnschrift SemiBold" pitchFamily="34" charset="0"/>
              </a:rPr>
              <a:t> a </a:t>
            </a:r>
            <a:r>
              <a:rPr lang="en-US" sz="3300" err="1">
                <a:latin typeface="Bahnschrift SemiBold" pitchFamily="34" charset="0"/>
              </a:rPr>
              <a:t>Duna</a:t>
            </a:r>
            <a:r>
              <a:rPr lang="en-US" sz="3300">
                <a:latin typeface="Bahnschrift SemiBold" pitchFamily="34" charset="0"/>
              </a:rPr>
              <a:t>? </a:t>
            </a:r>
          </a:p>
          <a:p>
            <a:pPr marL="175548" indent="0">
              <a:buNone/>
            </a:pPr>
            <a:r>
              <a:rPr lang="en-US" sz="3300">
                <a:latin typeface="Bahnschrift SemiBold" pitchFamily="34" charset="0"/>
              </a:rPr>
              <a:t>− </a:t>
            </a:r>
            <a:r>
              <a:rPr lang="en-US" sz="3300" err="1">
                <a:latin typeface="Bahnschrift SemiBold" pitchFamily="34" charset="0"/>
              </a:rPr>
              <a:t>Nyugatra</a:t>
            </a:r>
            <a:r>
              <a:rPr lang="en-US" sz="3300">
                <a:latin typeface="Bahnschrift SemiBold" pitchFamily="34" charset="0"/>
              </a:rPr>
              <a:t>... </a:t>
            </a:r>
          </a:p>
          <a:p>
            <a:pPr marL="175548" indent="0">
              <a:buNone/>
            </a:pPr>
            <a:r>
              <a:rPr lang="en-US" sz="3300">
                <a:latin typeface="Bahnschrift SemiBold" pitchFamily="34" charset="0"/>
              </a:rPr>
              <a:t>− </a:t>
            </a:r>
            <a:r>
              <a:rPr lang="en-US" sz="3300" err="1">
                <a:latin typeface="Bahnschrift SemiBold" pitchFamily="34" charset="0"/>
              </a:rPr>
              <a:t>Mutasd</a:t>
            </a:r>
            <a:r>
              <a:rPr lang="en-US" sz="3300">
                <a:latin typeface="Bahnschrift SemiBold" pitchFamily="34" charset="0"/>
              </a:rPr>
              <a:t>, </a:t>
            </a:r>
            <a:r>
              <a:rPr lang="en-US" sz="3300" err="1">
                <a:latin typeface="Bahnschrift SemiBold" pitchFamily="34" charset="0"/>
              </a:rPr>
              <a:t>mutasd</a:t>
            </a:r>
            <a:r>
              <a:rPr lang="en-US" sz="3300">
                <a:latin typeface="Bahnschrift SemiBold" pitchFamily="34" charset="0"/>
              </a:rPr>
              <a:t>, ne </a:t>
            </a:r>
            <a:r>
              <a:rPr lang="en-US" sz="3300" err="1">
                <a:latin typeface="Bahnschrift SemiBold" pitchFamily="34" charset="0"/>
              </a:rPr>
              <a:t>beszélj</a:t>
            </a:r>
            <a:r>
              <a:rPr lang="en-US" sz="3300">
                <a:latin typeface="Bahnschrift SemiBold" pitchFamily="34" charset="0"/>
              </a:rPr>
              <a:t>. </a:t>
            </a:r>
          </a:p>
          <a:p>
            <a:pPr marL="175548" indent="0">
              <a:buNone/>
            </a:pPr>
            <a:r>
              <a:rPr lang="en-US" sz="3300">
                <a:latin typeface="Bahnschrift SemiBold" pitchFamily="34" charset="0"/>
              </a:rPr>
              <a:t>− </a:t>
            </a:r>
            <a:r>
              <a:rPr lang="en-US" sz="3300" err="1">
                <a:latin typeface="Bahnschrift SemiBold" pitchFamily="34" charset="0"/>
              </a:rPr>
              <a:t>Ez</a:t>
            </a:r>
            <a:r>
              <a:rPr lang="en-US" sz="3300">
                <a:latin typeface="Bahnschrift SemiBold" pitchFamily="34" charset="0"/>
              </a:rPr>
              <a:t> </a:t>
            </a:r>
            <a:r>
              <a:rPr lang="en-US" sz="3300" err="1">
                <a:latin typeface="Bahnschrift SemiBold" pitchFamily="34" charset="0"/>
              </a:rPr>
              <a:t>itt</a:t>
            </a:r>
            <a:r>
              <a:rPr lang="en-US" sz="3300">
                <a:latin typeface="Bahnschrift SemiBold" pitchFamily="34" charset="0"/>
              </a:rPr>
              <a:t>, </a:t>
            </a:r>
            <a:r>
              <a:rPr lang="en-US" sz="3300" err="1">
                <a:latin typeface="Bahnschrift SemiBold" pitchFamily="34" charset="0"/>
              </a:rPr>
              <a:t>alattunk</a:t>
            </a:r>
            <a:r>
              <a:rPr lang="en-US" sz="3300">
                <a:latin typeface="Bahnschrift SemiBold" pitchFamily="34" charset="0"/>
              </a:rPr>
              <a:t>. </a:t>
            </a:r>
          </a:p>
          <a:p>
            <a:pPr marL="175548" indent="0">
              <a:buNone/>
            </a:pPr>
            <a:r>
              <a:rPr lang="hu-HU" sz="3300">
                <a:latin typeface="Bahnschrift SemiBold" pitchFamily="34" charset="0"/>
              </a:rPr>
              <a:t>− Te szamár, az egy felhő. Most mutasd meg, hol van Budapest. </a:t>
            </a:r>
          </a:p>
          <a:p>
            <a:pPr marL="175548" indent="0">
              <a:buNone/>
            </a:pPr>
            <a:r>
              <a:rPr lang="en-US" sz="3300">
                <a:latin typeface="Bahnschrift SemiBold" pitchFamily="34" charset="0"/>
              </a:rPr>
              <a:t>− Bu... da... pest... </a:t>
            </a:r>
          </a:p>
          <a:p>
            <a:pPr marL="175548" indent="0">
              <a:buNone/>
            </a:pPr>
            <a:r>
              <a:rPr lang="hu-HU" sz="3300">
                <a:latin typeface="Bahnschrift SemiBold" pitchFamily="34" charset="0"/>
              </a:rPr>
              <a:t>− Ne keresgélj nekem egy fél óráig, Blériot, mert nekem még öt fiút kell lefeleltetni. Vagy tudsz, vagy nem tudsz. Mondd meg, készültél, vagy nem. Tudod, hol van Budapest, vagy nem tudod. Nekem nincs időm...”</a:t>
            </a:r>
          </a:p>
          <a:p>
            <a:pPr marL="175548" indent="0" algn="r">
              <a:buNone/>
            </a:pPr>
            <a:r>
              <a:rPr lang="en-US" sz="3200"/>
              <a:t>(</a:t>
            </a:r>
            <a:r>
              <a:rPr lang="en-US" sz="3200" err="1"/>
              <a:t>Karinthy</a:t>
            </a:r>
            <a:r>
              <a:rPr lang="en-US" sz="3200"/>
              <a:t> </a:t>
            </a:r>
            <a:r>
              <a:rPr lang="en-US" sz="3200" err="1"/>
              <a:t>Frigyes</a:t>
            </a:r>
            <a:r>
              <a:rPr lang="en-US" sz="3200"/>
              <a:t>: </a:t>
            </a:r>
            <a:r>
              <a:rPr lang="en-US" sz="3200" i="1" err="1"/>
              <a:t>Földrajzóra</a:t>
            </a:r>
            <a:r>
              <a:rPr lang="en-US" sz="3200" i="1"/>
              <a:t> 2852-ben) </a:t>
            </a:r>
            <a:endParaRPr lang="en-US" sz="3200"/>
          </a:p>
          <a:p>
            <a:pPr marL="156746" indent="0">
              <a:buNone/>
            </a:pPr>
            <a:endParaRPr lang="en-US"/>
          </a:p>
        </p:txBody>
      </p:sp>
    </p:spTree>
    <p:extLst>
      <p:ext uri="{BB962C8B-B14F-4D97-AF65-F5344CB8AC3E}">
        <p14:creationId xmlns:p14="http://schemas.microsoft.com/office/powerpoint/2010/main" val="319170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156731" indent="0">
              <a:buNone/>
            </a:pPr>
            <a:r>
              <a:rPr lang="hu-HU" smtClean="0">
                <a:latin typeface="Bahnschrift SemiBold" pitchFamily="34" charset="0"/>
              </a:rPr>
              <a:t>A fenti részlet egy földrajzórai felelésről </a:t>
            </a:r>
          </a:p>
          <a:p>
            <a:pPr marL="156731" indent="0">
              <a:buNone/>
            </a:pPr>
            <a:r>
              <a:rPr lang="hu-HU" smtClean="0">
                <a:latin typeface="Bahnschrift SemiBold" pitchFamily="34" charset="0"/>
              </a:rPr>
              <a:t>szól, ami egy repülőgépen zajlik 2852-ben.</a:t>
            </a:r>
          </a:p>
          <a:p>
            <a:pPr marL="156731" indent="0">
              <a:buNone/>
            </a:pPr>
            <a:r>
              <a:rPr lang="hu-HU" smtClean="0">
                <a:latin typeface="Bahnschrift SemiBold" pitchFamily="34" charset="0"/>
              </a:rPr>
              <a:t>A tanár </a:t>
            </a:r>
            <a:r>
              <a:rPr lang="ro-RO" smtClean="0">
                <a:latin typeface="Bahnschrift SemiBold" pitchFamily="34" charset="0"/>
              </a:rPr>
              <a:t>Bl</a:t>
            </a:r>
            <a:r>
              <a:rPr lang="hu-HU" smtClean="0">
                <a:latin typeface="Bahnschrift SemiBold" pitchFamily="34" charset="0"/>
              </a:rPr>
              <a:t>ériot Pistát szólítja fel, </a:t>
            </a:r>
            <a:endParaRPr lang="hu-HU">
              <a:latin typeface="Bahnschrift SemiBold" pitchFamily="34" charset="0"/>
            </a:endParaRPr>
          </a:p>
          <a:p>
            <a:pPr marL="156731" indent="0">
              <a:buNone/>
            </a:pPr>
            <a:r>
              <a:rPr lang="hu-HU" smtClean="0">
                <a:latin typeface="Bahnschrift SemiBold" pitchFamily="34" charset="0"/>
              </a:rPr>
              <a:t>aki azt állítja, hogy készült a</a:t>
            </a:r>
            <a:r>
              <a:rPr lang="en-US" smtClean="0">
                <a:latin typeface="Bahnschrift SemiBold" pitchFamily="34" charset="0"/>
              </a:rPr>
              <a:t>z </a:t>
            </a:r>
            <a:r>
              <a:rPr lang="hu-HU" smtClean="0">
                <a:latin typeface="Bahnschrift SemiBold" pitchFamily="34" charset="0"/>
              </a:rPr>
              <a:t>órára.</a:t>
            </a:r>
          </a:p>
          <a:p>
            <a:pPr marL="156731" indent="0">
              <a:buNone/>
            </a:pPr>
            <a:r>
              <a:rPr lang="hu-HU" smtClean="0">
                <a:latin typeface="Bahnschrift SemiBold" pitchFamily="34" charset="0"/>
              </a:rPr>
              <a:t>Feleletei azonban pont az ellenkezőjét bizonyítják. A felszállás előtt Grünfeldet leszidja, mert nem tisztította ki a gépet. Európa hegy</a:t>
            </a:r>
            <a:r>
              <a:rPr lang="en-US" smtClean="0">
                <a:latin typeface="Bahnschrift SemiBold" pitchFamily="34" charset="0"/>
              </a:rPr>
              <a:t>-</a:t>
            </a:r>
            <a:r>
              <a:rPr lang="hu-HU" smtClean="0">
                <a:latin typeface="Bahnschrift SemiBold" pitchFamily="34" charset="0"/>
              </a:rPr>
              <a:t> és vízrajzát a repülőgépről 14802 m magasból figyelik meg, </a:t>
            </a:r>
            <a:r>
              <a:rPr lang="en-US" smtClean="0">
                <a:latin typeface="Bahnschrift SemiBold" pitchFamily="34" charset="0"/>
              </a:rPr>
              <a:t>s ebb</a:t>
            </a:r>
            <a:r>
              <a:rPr lang="hu-HU" smtClean="0">
                <a:latin typeface="Bahnschrift SemiBold" pitchFamily="34" charset="0"/>
              </a:rPr>
              <a:t>ől felelteti a tanár Pistát. A többi lent maradt diákot figyelmezteti, hogy nála van a távcsöve, és mindent látni fog.</a:t>
            </a:r>
          </a:p>
          <a:p>
            <a:pPr marL="156731" indent="0" algn="r">
              <a:buNone/>
            </a:pPr>
            <a:r>
              <a:rPr lang="en-US">
                <a:solidFill>
                  <a:srgbClr val="FF0000"/>
                </a:solidFill>
                <a:latin typeface="Bahnschrift SemiBold" pitchFamily="34" charset="0"/>
              </a:rPr>
              <a:t>5 </a:t>
            </a:r>
            <a:r>
              <a:rPr lang="en-US" err="1">
                <a:solidFill>
                  <a:srgbClr val="FF0000"/>
                </a:solidFill>
                <a:latin typeface="Bahnschrift SemiBold" pitchFamily="34" charset="0"/>
              </a:rPr>
              <a:t>pont</a:t>
            </a:r>
            <a:endParaRPr lang="en-US">
              <a:solidFill>
                <a:srgbClr val="FF0000"/>
              </a:solidFill>
              <a:latin typeface="Bahnschrift SemiBold" pitchFamily="34" charset="0"/>
            </a:endParaRPr>
          </a:p>
        </p:txBody>
      </p:sp>
      <p:pic>
        <p:nvPicPr>
          <p:cNvPr id="2050" name="Picture 2" descr="C:\Users\User\AppData\Local\Microsoft\Windows\INetCache\IE\14EA2YH4\550px-World_map[1].png"/>
          <p:cNvPicPr>
            <a:picLocks noChangeAspect="1" noChangeArrowheads="1"/>
          </p:cNvPicPr>
          <p:nvPr/>
        </p:nvPicPr>
        <p:blipFill rotWithShape="1">
          <a:blip r:embed="rId2">
            <a:extLst>
              <a:ext uri="{28A0092B-C50C-407E-A947-70E740481C1C}">
                <a14:useLocalDpi xmlns:a14="http://schemas.microsoft.com/office/drawing/2010/main" val="0"/>
              </a:ext>
            </a:extLst>
          </a:blip>
          <a:srcRect l="1526" t="165" r="1526" b="34437"/>
          <a:stretch/>
        </p:blipFill>
        <p:spPr bwMode="auto">
          <a:xfrm>
            <a:off x="9372600" y="2286000"/>
            <a:ext cx="396062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hu-HU" sz="4000">
                <a:solidFill>
                  <a:srgbClr val="C00000"/>
                </a:solidFill>
                <a:latin typeface="Bahnschrift SemiBold" pitchFamily="34" charset="0"/>
              </a:rPr>
              <a:t>1. </a:t>
            </a:r>
            <a:r>
              <a:rPr lang="en-US" sz="4000" err="1">
                <a:solidFill>
                  <a:srgbClr val="C00000"/>
                </a:solidFill>
                <a:latin typeface="Bahnschrift SemiBold" pitchFamily="34" charset="0"/>
              </a:rPr>
              <a:t>Foglald</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össze</a:t>
            </a:r>
            <a:r>
              <a:rPr lang="en-US" sz="4000">
                <a:solidFill>
                  <a:srgbClr val="C00000"/>
                </a:solidFill>
                <a:latin typeface="Bahnschrift SemiBold" pitchFamily="34" charset="0"/>
              </a:rPr>
              <a:t> 3−4 </a:t>
            </a:r>
            <a:r>
              <a:rPr lang="en-US" sz="4000" err="1">
                <a:solidFill>
                  <a:srgbClr val="C00000"/>
                </a:solidFill>
                <a:latin typeface="Bahnschrift SemiBold" pitchFamily="34" charset="0"/>
              </a:rPr>
              <a:t>mondatban</a:t>
            </a:r>
            <a:r>
              <a:rPr lang="en-US" sz="4000">
                <a:solidFill>
                  <a:srgbClr val="C00000"/>
                </a:solidFill>
                <a:latin typeface="Bahnschrift SemiBold" pitchFamily="34" charset="0"/>
              </a:rPr>
              <a:t> a </a:t>
            </a:r>
            <a:r>
              <a:rPr lang="en-US" sz="4000" err="1">
                <a:solidFill>
                  <a:srgbClr val="C00000"/>
                </a:solidFill>
                <a:latin typeface="Bahnschrift SemiBold" pitchFamily="34" charset="0"/>
              </a:rPr>
              <a:t>részlet</a:t>
            </a:r>
            <a:r>
              <a:rPr lang="en-US" sz="4000">
                <a:solidFill>
                  <a:srgbClr val="C00000"/>
                </a:solidFill>
                <a:latin typeface="Bahnschrift SemiBold" pitchFamily="34" charset="0"/>
              </a:rPr>
              <a:t> </a:t>
            </a:r>
            <a:r>
              <a:rPr lang="en-US" sz="4000" err="1">
                <a:solidFill>
                  <a:srgbClr val="C00000"/>
                </a:solidFill>
                <a:latin typeface="Bahnschrift SemiBold" pitchFamily="34" charset="0"/>
              </a:rPr>
              <a:t>cselekményét</a:t>
            </a:r>
            <a:r>
              <a:rPr lang="en-US" sz="4000">
                <a:solidFill>
                  <a:srgbClr val="C00000"/>
                </a:solidFill>
                <a:latin typeface="Bahnschrift SemiBold" pitchFamily="34" charset="0"/>
              </a:rPr>
              <a:t>! </a:t>
            </a:r>
            <a:r>
              <a:rPr lang="hu-HU" sz="4000">
                <a:solidFill>
                  <a:srgbClr val="C00000"/>
                </a:solidFill>
                <a:latin typeface="Bahnschrift SemiBold" pitchFamily="34" charset="0"/>
              </a:rPr>
              <a:t>	</a:t>
            </a:r>
            <a:r>
              <a:rPr lang="hu-HU" sz="4400">
                <a:latin typeface="Bahnschrift SemiBold" pitchFamily="34" charset="0"/>
              </a:rPr>
              <a:t>									</a:t>
            </a:r>
            <a:endParaRPr lang="en-US" sz="4400">
              <a:latin typeface="Bahnschrift SemiBold" pitchFamily="34" charset="0"/>
            </a:endParaRPr>
          </a:p>
        </p:txBody>
      </p:sp>
    </p:spTree>
    <p:extLst>
      <p:ext uri="{BB962C8B-B14F-4D97-AF65-F5344CB8AC3E}">
        <p14:creationId xmlns:p14="http://schemas.microsoft.com/office/powerpoint/2010/main" val="25620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heel(1)">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838</TotalTime>
  <Words>1503</Words>
  <Application>Microsoft Office PowerPoint</Application>
  <PresentationFormat>Custom</PresentationFormat>
  <Paragraphs>163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Urban</vt:lpstr>
      <vt:lpstr>Hogyan dolgozzunk ki egy tételt?</vt:lpstr>
      <vt:lpstr>    A 23. gyakorló tétel  kidolgozása </vt:lpstr>
      <vt:lpstr>PowerPoint Presentation</vt:lpstr>
      <vt:lpstr>PowerPoint Presentation</vt:lpstr>
      <vt:lpstr>I.TÉTEL</vt:lpstr>
      <vt:lpstr>PowerPoint Presentation</vt:lpstr>
      <vt:lpstr>PowerPoint Presentation</vt:lpstr>
      <vt:lpstr>PowerPoint Presentation</vt:lpstr>
      <vt:lpstr>1. Foglald össze 3−4 mondatban a részlet cselekményét!           </vt:lpstr>
      <vt:lpstr>2. Mutasd be a részlet alapján 5-6 mondatban a tanárt és a felelőt!       </vt:lpstr>
      <vt:lpstr>3. Határozd meg a részlet hangnemét! Indokold válaszod!</vt:lpstr>
      <vt:lpstr>4. Írj egy-egy rokon értelmű szót a következő szavakhoz: spongya, telefirkál, pacni, csibész, zajong!</vt:lpstr>
      <vt:lpstr>5.Nevezd meg a következő szavak szófaját! ma, ti, készültél, Budapest, tanulni</vt:lpstr>
      <vt:lpstr>6.Egészítsd ki a Szállj be gyorsan! mondatot</vt:lpstr>
      <vt:lpstr>7. Folytasd a részletet 10-15 soros odaillő párbeszéddel!</vt:lpstr>
      <vt:lpstr>PowerPoint Presentation</vt:lpstr>
      <vt:lpstr>II.TÉTEL</vt:lpstr>
      <vt:lpstr>PowerPoint Presentation</vt:lpstr>
      <vt:lpstr>1. Adj találó címet a szövegnek! </vt:lpstr>
      <vt:lpstr>2. Mi jellemezte a XIX. században a hegymászókat? </vt:lpstr>
      <vt:lpstr>3. Mit nyilatkozott a The New York Times című amerikai lapnak a hegyi vezető? </vt:lpstr>
      <vt:lpstr>4. Miért akarta megmászni George Mallory a Mount Everestet? </vt:lpstr>
      <vt:lpstr> 5. Hol dolgozik Pemba? </vt:lpstr>
      <vt:lpstr>6. Hány méter magas csúcsot említ a szöveg?</vt:lpstr>
      <vt:lpstr> 7. Melyek igazak és melyek hamisak a következő megállapítások közül? Jelöld őket!  </vt:lpstr>
      <vt:lpstr>8. Fogalmazz meg öt kérdést a szöveg alapján! </vt:lpstr>
      <vt:lpstr>9. Te szívesen vennél részt hegymászó túrán? Fejtsd ki véleményedet 4–5 mondatban! </vt:lpstr>
      <vt:lpstr>PowerPoint Presentation</vt:lpstr>
      <vt:lpstr> Azt kívánom, hogy az élet  kisebb-nagyobb csúcsait sikerrel másszátok meg!</vt:lpstr>
      <vt:lpstr>Segédanyagok - ábrák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Hogyan dolgozzunk ki egy tételt?</dc:title>
  <dc:creator>Windows User</dc:creator>
  <cp:lastModifiedBy>Windows User</cp:lastModifiedBy>
  <cp:revision>74</cp:revision>
  <dcterms:created xsi:type="dcterms:W3CDTF">2020-05-04T14:58:51Z</dcterms:created>
  <dcterms:modified xsi:type="dcterms:W3CDTF">2020-05-20T04:58:41Z</dcterms:modified>
</cp:coreProperties>
</file>