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9" r:id="rId10"/>
    <p:sldId id="268" r:id="rId11"/>
    <p:sldId id="267" r:id="rId12"/>
    <p:sldId id="266" r:id="rId13"/>
    <p:sldId id="265" r:id="rId14"/>
    <p:sldId id="264" r:id="rId15"/>
    <p:sldId id="262" r:id="rId16"/>
    <p:sldId id="278" r:id="rId17"/>
    <p:sldId id="279" r:id="rId18"/>
    <p:sldId id="275" r:id="rId19"/>
    <p:sldId id="276" r:id="rId20"/>
    <p:sldId id="277" r:id="rId21"/>
    <p:sldId id="281" r:id="rId22"/>
    <p:sldId id="272" r:id="rId23"/>
    <p:sldId id="273" r:id="rId24"/>
    <p:sldId id="274" r:id="rId25"/>
    <p:sldId id="282" r:id="rId26"/>
    <p:sldId id="283" r:id="rId27"/>
    <p:sldId id="286" r:id="rId28"/>
    <p:sldId id="287" r:id="rId29"/>
    <p:sldId id="285" r:id="rId30"/>
    <p:sldId id="299" r:id="rId31"/>
    <p:sldId id="284" r:id="rId32"/>
    <p:sldId id="300" r:id="rId33"/>
    <p:sldId id="288" r:id="rId34"/>
    <p:sldId id="301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2" r:id="rId43"/>
    <p:sldId id="296" r:id="rId44"/>
    <p:sldId id="303" r:id="rId45"/>
    <p:sldId id="297" r:id="rId46"/>
    <p:sldId id="298" r:id="rId47"/>
    <p:sldId id="310" r:id="rId48"/>
    <p:sldId id="311" r:id="rId49"/>
    <p:sldId id="308" r:id="rId50"/>
    <p:sldId id="309" r:id="rId51"/>
    <p:sldId id="306" r:id="rId52"/>
    <p:sldId id="307" r:id="rId53"/>
    <p:sldId id="304" r:id="rId54"/>
    <p:sldId id="305" r:id="rId55"/>
    <p:sldId id="316" r:id="rId56"/>
    <p:sldId id="315" r:id="rId57"/>
  </p:sldIdLst>
  <p:sldSz cx="9144000" cy="5143500" type="screen16x9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DD57-F81E-49CC-8541-EAC56EBD28A9}" type="datetimeFigureOut">
              <a:rPr lang="ro-RO" smtClean="0"/>
              <a:pPr/>
              <a:t>14.05.2020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F38EB-229B-4154-A84A-7091F6FE86CE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00105" y="1581150"/>
            <a:ext cx="7396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sz="2400" b="1" dirty="0" smtClean="0">
                <a:latin typeface="Comic Sans MS" pitchFamily="66" charset="0"/>
              </a:rPr>
              <a:t>A térképek és játékok a tanulás szolgálatában,</a:t>
            </a:r>
          </a:p>
          <a:p>
            <a:pPr algn="ctr">
              <a:lnSpc>
                <a:spcPct val="200000"/>
              </a:lnSpc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agyis hogyan tanuljunk földrajzból az érettségire</a:t>
            </a:r>
            <a:endParaRPr lang="ro-RO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71" name="Picture 7" descr="kahoot.com/files/2019/02/BrandAssets-Logo-Cov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89916">
            <a:off x="7463200" y="3699503"/>
            <a:ext cx="1130300" cy="635896"/>
          </a:xfrm>
          <a:prstGeom prst="rect">
            <a:avLst/>
          </a:prstGeom>
          <a:noFill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0260">
            <a:off x="624631" y="950402"/>
            <a:ext cx="1647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6026">
            <a:off x="620281" y="3811251"/>
            <a:ext cx="1297173" cy="4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93856">
            <a:off x="7494143" y="961280"/>
            <a:ext cx="1143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 descr="Laptop Dell Inspiron 3593 | DI3593I58512U | Oferte | flanco.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92060" y="3382609"/>
            <a:ext cx="1409700" cy="1409700"/>
          </a:xfrm>
          <a:prstGeom prst="rect">
            <a:avLst/>
          </a:prstGeom>
          <a:noFill/>
        </p:spPr>
      </p:pic>
      <p:pic>
        <p:nvPicPr>
          <p:cNvPr id="57348" name="Picture 4" descr="Huawei P20 Pro review - Pocket-li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409950"/>
            <a:ext cx="20574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1506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4350"/>
            <a:ext cx="6264390" cy="4191000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 rot="10800000">
            <a:off x="1828800" y="1657350"/>
            <a:ext cx="457200" cy="304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2530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3886200" cy="3314564"/>
          </a:xfrm>
          <a:prstGeom prst="rect">
            <a:avLst/>
          </a:prstGeom>
          <a:noFill/>
        </p:spPr>
      </p:pic>
      <p:pic>
        <p:nvPicPr>
          <p:cNvPr id="22531" name="Picture 3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95350"/>
            <a:ext cx="4508909" cy="3767138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 rot="5400000">
            <a:off x="6096000" y="971550"/>
            <a:ext cx="457200" cy="304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3555" name="Picture 3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514350"/>
            <a:ext cx="4267200" cy="3454400"/>
          </a:xfrm>
          <a:prstGeom prst="rect">
            <a:avLst/>
          </a:prstGeom>
          <a:noFill/>
        </p:spPr>
      </p:pic>
      <p:pic>
        <p:nvPicPr>
          <p:cNvPr id="23556" name="Picture 4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87604"/>
            <a:ext cx="4534158" cy="3493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4578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14350"/>
            <a:ext cx="5867400" cy="4160885"/>
          </a:xfrm>
          <a:prstGeom prst="rect">
            <a:avLst/>
          </a:prstGeom>
          <a:noFill/>
        </p:spPr>
      </p:pic>
      <p:sp>
        <p:nvSpPr>
          <p:cNvPr id="9" name="Jobbra nyíl 8"/>
          <p:cNvSpPr/>
          <p:nvPr/>
        </p:nvSpPr>
        <p:spPr>
          <a:xfrm rot="10800000">
            <a:off x="4648200" y="2876550"/>
            <a:ext cx="457200" cy="304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5602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14350"/>
            <a:ext cx="6553200" cy="4193159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6781800" y="2952750"/>
            <a:ext cx="457200" cy="228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Téglalap 8"/>
          <p:cNvSpPr/>
          <p:nvPr/>
        </p:nvSpPr>
        <p:spPr>
          <a:xfrm>
            <a:off x="1676400" y="3257550"/>
            <a:ext cx="762000" cy="228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6627" name="Picture 3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4648200" cy="3910563"/>
          </a:xfrm>
          <a:prstGeom prst="rect">
            <a:avLst/>
          </a:prstGeom>
          <a:noFill/>
        </p:spPr>
      </p:pic>
      <p:pic>
        <p:nvPicPr>
          <p:cNvPr id="26628" name="Picture 4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821718"/>
            <a:ext cx="4586913" cy="3869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7652" name="Picture 4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14350"/>
            <a:ext cx="3581400" cy="4169318"/>
          </a:xfrm>
          <a:prstGeom prst="rect">
            <a:avLst/>
          </a:prstGeom>
          <a:noFill/>
        </p:spPr>
      </p:pic>
      <p:pic>
        <p:nvPicPr>
          <p:cNvPr id="27653" name="Picture 5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98830"/>
            <a:ext cx="3505200" cy="421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8675" name="Picture 3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14350"/>
            <a:ext cx="6019799" cy="4197894"/>
          </a:xfrm>
          <a:prstGeom prst="rect">
            <a:avLst/>
          </a:prstGeom>
          <a:noFill/>
        </p:spPr>
      </p:pic>
      <p:sp>
        <p:nvSpPr>
          <p:cNvPr id="7" name="Ellipszis 6"/>
          <p:cNvSpPr/>
          <p:nvPr/>
        </p:nvSpPr>
        <p:spPr>
          <a:xfrm>
            <a:off x="5410200" y="1047750"/>
            <a:ext cx="381000" cy="22860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Ellipszis 8"/>
          <p:cNvSpPr/>
          <p:nvPr/>
        </p:nvSpPr>
        <p:spPr>
          <a:xfrm>
            <a:off x="3048000" y="1733550"/>
            <a:ext cx="533400" cy="3200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Jobbra nyíl 10"/>
          <p:cNvSpPr/>
          <p:nvPr/>
        </p:nvSpPr>
        <p:spPr>
          <a:xfrm rot="10800000">
            <a:off x="2971800" y="4324350"/>
            <a:ext cx="457200" cy="304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4495800" cy="4145336"/>
          </a:xfrm>
          <a:prstGeom prst="rect">
            <a:avLst/>
          </a:prstGeom>
          <a:noFill/>
        </p:spPr>
      </p:pic>
      <p:pic>
        <p:nvPicPr>
          <p:cNvPr id="30722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66750"/>
            <a:ext cx="4574513" cy="3906787"/>
          </a:xfrm>
          <a:prstGeom prst="rect">
            <a:avLst/>
          </a:prstGeom>
          <a:noFill/>
        </p:spPr>
      </p:pic>
      <p:cxnSp>
        <p:nvCxnSpPr>
          <p:cNvPr id="10" name="Egyenes összekötő nyíllal 9"/>
          <p:cNvCxnSpPr/>
          <p:nvPr/>
        </p:nvCxnSpPr>
        <p:spPr>
          <a:xfrm flipV="1">
            <a:off x="1752600" y="895350"/>
            <a:ext cx="3429000" cy="34290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42950"/>
            <a:ext cx="2637727" cy="1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3276600" y="2343150"/>
            <a:ext cx="2327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quizlet</a:t>
            </a:r>
            <a:r>
              <a:rPr lang="ro-RO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.com</a:t>
            </a:r>
            <a:endParaRPr lang="ro-RO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19150"/>
            <a:ext cx="4495799" cy="3690567"/>
          </a:xfrm>
          <a:prstGeom prst="rect">
            <a:avLst/>
          </a:prstGeom>
        </p:spPr>
      </p:pic>
      <p:pic>
        <p:nvPicPr>
          <p:cNvPr id="14" name="Picture 3" descr="D:\telesuli\Tetel 5 -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718093"/>
            <a:ext cx="4419600" cy="3911057"/>
          </a:xfrm>
          <a:prstGeom prst="rect">
            <a:avLst/>
          </a:prstGeom>
          <a:noFill/>
        </p:spPr>
      </p:pic>
      <p:sp>
        <p:nvSpPr>
          <p:cNvPr id="15" name="Jobb oldali kapcsos zárójel 14"/>
          <p:cNvSpPr/>
          <p:nvPr/>
        </p:nvSpPr>
        <p:spPr>
          <a:xfrm>
            <a:off x="8229600" y="1352550"/>
            <a:ext cx="152400" cy="18288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Szövegdoboz 15"/>
          <p:cNvSpPr txBox="1"/>
          <p:nvPr/>
        </p:nvSpPr>
        <p:spPr>
          <a:xfrm>
            <a:off x="8298667" y="211455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20p</a:t>
            </a:r>
            <a:endParaRPr lang="ro-RO" dirty="0">
              <a:solidFill>
                <a:srgbClr val="00B050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5562600" y="1809750"/>
            <a:ext cx="3048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791200" y="1962150"/>
            <a:ext cx="3048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7010400" y="2876550"/>
            <a:ext cx="3048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724400" y="3105150"/>
            <a:ext cx="3048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7620000" y="3409950"/>
            <a:ext cx="3048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1747" name="Picture 3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14350"/>
            <a:ext cx="7772400" cy="4153375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 rot="16833176">
            <a:off x="2096689" y="1528995"/>
            <a:ext cx="457200" cy="304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Szövegdoboz 8"/>
          <p:cNvSpPr txBox="1"/>
          <p:nvPr/>
        </p:nvSpPr>
        <p:spPr>
          <a:xfrm>
            <a:off x="1447800" y="1962150"/>
            <a:ext cx="15840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fejerakos</a:t>
            </a:r>
            <a:endParaRPr lang="ro-RO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" name="Picture 5" descr="https://scontent.fclj2-1.fna.fbcdn.net/v/t1.15752-9/96153391_541899763187751_8561088324624711680_n.jpg?_nc_cat=109&amp;_nc_sid=b96e70&amp;_nc_oc=AQl3MzQArEejH4SR-CLfOPdiRuNp1H8YMmg7Uq2_5C4IHEbaudcXVUiD4_etivEx5h0&amp;_nc_ht=scontent.fclj2-1.fna&amp;oh=0020d0875f54c18504ee873aedd71e81&amp;oe=5EDEF6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14351"/>
            <a:ext cx="2209799" cy="4413372"/>
          </a:xfrm>
          <a:prstGeom prst="rect">
            <a:avLst/>
          </a:prstGeom>
          <a:noFill/>
        </p:spPr>
      </p:pic>
      <p:cxnSp>
        <p:nvCxnSpPr>
          <p:cNvPr id="7" name="Egyenes összekötő nyíllal 6"/>
          <p:cNvCxnSpPr/>
          <p:nvPr/>
        </p:nvCxnSpPr>
        <p:spPr>
          <a:xfrm flipV="1">
            <a:off x="2895600" y="1200150"/>
            <a:ext cx="1905000" cy="3048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52600" y="1581150"/>
            <a:ext cx="15840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fejerakos</a:t>
            </a:r>
            <a:endParaRPr lang="ro-RO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6865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14350"/>
            <a:ext cx="7391400" cy="4177748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 rot="4078405">
            <a:off x="2996857" y="2419010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5841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14350"/>
            <a:ext cx="7391400" cy="4176256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 rot="4078405">
            <a:off x="3223867" y="1960898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4817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14350"/>
            <a:ext cx="6324600" cy="4136468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 rot="9226569">
            <a:off x="2991236" y="3043756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Jobbra nyíl 8"/>
          <p:cNvSpPr/>
          <p:nvPr/>
        </p:nvSpPr>
        <p:spPr>
          <a:xfrm rot="9226569">
            <a:off x="2915035" y="3424756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églalap 7"/>
          <p:cNvSpPr/>
          <p:nvPr/>
        </p:nvSpPr>
        <p:spPr>
          <a:xfrm>
            <a:off x="457200" y="514350"/>
            <a:ext cx="8305800" cy="4157663"/>
          </a:xfrm>
          <a:prstGeom prst="rect">
            <a:avLst/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6321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8254183" cy="4191000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 rot="14295434">
            <a:off x="6679954" y="2948680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5297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4662488" cy="4155582"/>
          </a:xfrm>
          <a:prstGeom prst="rect">
            <a:avLst/>
          </a:prstGeom>
          <a:noFill/>
        </p:spPr>
      </p:pic>
      <p:pic>
        <p:nvPicPr>
          <p:cNvPr id="55298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4350"/>
            <a:ext cx="3958972" cy="4191000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 rot="10800000">
            <a:off x="1143000" y="1123950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2225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514350"/>
            <a:ext cx="723142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1201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14350"/>
            <a:ext cx="6705600" cy="4326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3249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514350"/>
            <a:ext cx="675287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2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71550"/>
            <a:ext cx="4528931" cy="3101975"/>
          </a:xfrm>
          <a:prstGeom prst="rect">
            <a:avLst/>
          </a:prstGeom>
        </p:spPr>
      </p:pic>
      <p:pic>
        <p:nvPicPr>
          <p:cNvPr id="2052" name="Picture 4" descr="D:\telesuli\Tetel 5 - 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66750"/>
            <a:ext cx="3927381" cy="3810000"/>
          </a:xfrm>
          <a:prstGeom prst="rect">
            <a:avLst/>
          </a:prstGeom>
          <a:noFill/>
        </p:spPr>
      </p:pic>
      <p:sp>
        <p:nvSpPr>
          <p:cNvPr id="13" name="Jobb oldali kapcsos zárójel 12"/>
          <p:cNvSpPr/>
          <p:nvPr/>
        </p:nvSpPr>
        <p:spPr>
          <a:xfrm>
            <a:off x="8278691" y="1123950"/>
            <a:ext cx="152400" cy="21336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Szövegdoboz 13"/>
          <p:cNvSpPr txBox="1"/>
          <p:nvPr/>
        </p:nvSpPr>
        <p:spPr>
          <a:xfrm>
            <a:off x="8382000" y="203835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20p</a:t>
            </a:r>
            <a:endParaRPr lang="ro-RO" dirty="0">
              <a:solidFill>
                <a:srgbClr val="00B050"/>
              </a:solidFill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5943600" y="1809750"/>
            <a:ext cx="3048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5334000" y="2114550"/>
            <a:ext cx="6096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943600" y="2800350"/>
            <a:ext cx="2286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724400" y="3105150"/>
            <a:ext cx="838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5297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4662488" cy="4155582"/>
          </a:xfrm>
          <a:prstGeom prst="rect">
            <a:avLst/>
          </a:prstGeom>
          <a:noFill/>
        </p:spPr>
      </p:pic>
      <p:pic>
        <p:nvPicPr>
          <p:cNvPr id="55298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4350"/>
            <a:ext cx="3958972" cy="4191000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 rot="10800000">
            <a:off x="1219200" y="1352550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4274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14350"/>
            <a:ext cx="6172200" cy="4127598"/>
          </a:xfrm>
          <a:prstGeom prst="rect">
            <a:avLst/>
          </a:prstGeom>
          <a:noFill/>
        </p:spPr>
      </p:pic>
      <p:pic>
        <p:nvPicPr>
          <p:cNvPr id="54275" name="Picture 3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14349"/>
            <a:ext cx="6172200" cy="4137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5297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4662488" cy="4155582"/>
          </a:xfrm>
          <a:prstGeom prst="rect">
            <a:avLst/>
          </a:prstGeom>
          <a:noFill/>
        </p:spPr>
      </p:pic>
      <p:pic>
        <p:nvPicPr>
          <p:cNvPr id="55298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4350"/>
            <a:ext cx="3958972" cy="4191000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 rot="10800000">
            <a:off x="990600" y="1885950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0177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14350"/>
            <a:ext cx="2971800" cy="4189472"/>
          </a:xfrm>
          <a:prstGeom prst="rect">
            <a:avLst/>
          </a:prstGeom>
          <a:noFill/>
        </p:spPr>
      </p:pic>
      <p:pic>
        <p:nvPicPr>
          <p:cNvPr id="50178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14351"/>
            <a:ext cx="296064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5297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4662488" cy="4155582"/>
          </a:xfrm>
          <a:prstGeom prst="rect">
            <a:avLst/>
          </a:prstGeom>
          <a:noFill/>
        </p:spPr>
      </p:pic>
      <p:pic>
        <p:nvPicPr>
          <p:cNvPr id="55298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4350"/>
            <a:ext cx="3958972" cy="4191000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 rot="10800000">
            <a:off x="1066800" y="2266950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9153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14350"/>
            <a:ext cx="5715000" cy="415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8129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14350"/>
            <a:ext cx="5579516" cy="4267200"/>
          </a:xfrm>
          <a:prstGeom prst="rect">
            <a:avLst/>
          </a:prstGeom>
          <a:noFill/>
        </p:spPr>
      </p:pic>
      <p:pic>
        <p:nvPicPr>
          <p:cNvPr id="6" name="Picture 1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23950"/>
            <a:ext cx="562927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7105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14350"/>
            <a:ext cx="5657967" cy="4309573"/>
          </a:xfrm>
          <a:prstGeom prst="rect">
            <a:avLst/>
          </a:prstGeom>
          <a:noFill/>
        </p:spPr>
      </p:pic>
      <p:sp>
        <p:nvSpPr>
          <p:cNvPr id="6" name="Ellipszis 5"/>
          <p:cNvSpPr/>
          <p:nvPr/>
        </p:nvSpPr>
        <p:spPr>
          <a:xfrm>
            <a:off x="1752600" y="1657350"/>
            <a:ext cx="1371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6081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14350"/>
            <a:ext cx="7080520" cy="4114800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 rot="10800000">
            <a:off x="2819400" y="3486150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5057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4439138" cy="2438400"/>
          </a:xfrm>
          <a:prstGeom prst="rect">
            <a:avLst/>
          </a:prstGeom>
          <a:noFill/>
        </p:spPr>
      </p:pic>
      <p:pic>
        <p:nvPicPr>
          <p:cNvPr id="45058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693" y="2343150"/>
            <a:ext cx="4320357" cy="2379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9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047750"/>
            <a:ext cx="4495799" cy="3690567"/>
          </a:xfrm>
          <a:prstGeom prst="rect">
            <a:avLst/>
          </a:prstGeom>
        </p:spPr>
      </p:pic>
      <p:pic>
        <p:nvPicPr>
          <p:cNvPr id="12" name="Picture 1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4350"/>
            <a:ext cx="7362825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4033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4350"/>
            <a:ext cx="8001000" cy="438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3009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38150"/>
            <a:ext cx="6605955" cy="4267200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 rot="10800000">
            <a:off x="4724400" y="1733550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Jobbra nyíl 6"/>
          <p:cNvSpPr/>
          <p:nvPr/>
        </p:nvSpPr>
        <p:spPr>
          <a:xfrm rot="10800000">
            <a:off x="6858000" y="1733550"/>
            <a:ext cx="457200" cy="19446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6321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8254183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1985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14350"/>
            <a:ext cx="663749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0" name="Téglalap 9"/>
          <p:cNvSpPr/>
          <p:nvPr/>
        </p:nvSpPr>
        <p:spPr>
          <a:xfrm>
            <a:off x="2286000" y="2343150"/>
            <a:ext cx="4342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online.seterra.com/hu</a:t>
            </a:r>
            <a:endParaRPr lang="ro-RO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819150"/>
            <a:ext cx="296054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0961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38150"/>
            <a:ext cx="5562600" cy="424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9937" name="Picture 1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514350"/>
            <a:ext cx="2133600" cy="4152781"/>
          </a:xfrm>
          <a:prstGeom prst="rect">
            <a:avLst/>
          </a:prstGeom>
          <a:noFill/>
        </p:spPr>
      </p:pic>
      <p:pic>
        <p:nvPicPr>
          <p:cNvPr id="39938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14350"/>
            <a:ext cx="5024181" cy="4191000"/>
          </a:xfrm>
          <a:prstGeom prst="rect">
            <a:avLst/>
          </a:prstGeom>
          <a:noFill/>
        </p:spPr>
      </p:pic>
      <p:cxnSp>
        <p:nvCxnSpPr>
          <p:cNvPr id="9" name="Egyenes összekötő nyíllal 8"/>
          <p:cNvCxnSpPr/>
          <p:nvPr/>
        </p:nvCxnSpPr>
        <p:spPr>
          <a:xfrm>
            <a:off x="2133600" y="1352550"/>
            <a:ext cx="914400" cy="3048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2590800" y="4476750"/>
            <a:ext cx="1447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9939" name="Picture 3" descr="D:\telesuli\Tetel 5 - III-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114550"/>
            <a:ext cx="1762125" cy="1323975"/>
          </a:xfrm>
          <a:prstGeom prst="rect">
            <a:avLst/>
          </a:prstGeom>
          <a:noFill/>
        </p:spPr>
      </p:pic>
      <p:cxnSp>
        <p:nvCxnSpPr>
          <p:cNvPr id="12" name="Egyenes összekötő nyíllal 11"/>
          <p:cNvCxnSpPr/>
          <p:nvPr/>
        </p:nvCxnSpPr>
        <p:spPr>
          <a:xfrm flipH="1" flipV="1">
            <a:off x="2667000" y="3409950"/>
            <a:ext cx="304800" cy="1066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533400" y="1047750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Ellipszis 14"/>
          <p:cNvSpPr/>
          <p:nvPr/>
        </p:nvSpPr>
        <p:spPr>
          <a:xfrm>
            <a:off x="533400" y="1504950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Ellipszis 15"/>
          <p:cNvSpPr/>
          <p:nvPr/>
        </p:nvSpPr>
        <p:spPr>
          <a:xfrm>
            <a:off x="533400" y="1885950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Ellipszis 16"/>
          <p:cNvSpPr/>
          <p:nvPr/>
        </p:nvSpPr>
        <p:spPr>
          <a:xfrm>
            <a:off x="533400" y="2114550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8" name="Ellipszis 17"/>
          <p:cNvSpPr/>
          <p:nvPr/>
        </p:nvSpPr>
        <p:spPr>
          <a:xfrm>
            <a:off x="533400" y="3409950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8370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14350"/>
            <a:ext cx="4876800" cy="4134140"/>
          </a:xfrm>
          <a:prstGeom prst="rect">
            <a:avLst/>
          </a:prstGeom>
          <a:noFill/>
        </p:spPr>
      </p:pic>
      <p:pic>
        <p:nvPicPr>
          <p:cNvPr id="6" name="Picture 3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4350"/>
            <a:ext cx="1762125" cy="1323975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609600" y="742950"/>
            <a:ext cx="6096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" name="Picture 3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1762125" cy="1323975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609600" y="104775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9394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14350"/>
            <a:ext cx="499599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" name="Picture 3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1762125" cy="1323975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609600" y="120015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0418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14350"/>
            <a:ext cx="4202921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895350"/>
            <a:ext cx="3200400" cy="75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2286000" y="2114550"/>
            <a:ext cx="4641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www.purposegames.com</a:t>
            </a:r>
            <a:endParaRPr lang="ro-RO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" name="Picture 3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1762125" cy="1323975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609600" y="135255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1442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4350"/>
            <a:ext cx="5257800" cy="4269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19150"/>
            <a:ext cx="4123390" cy="3386138"/>
          </a:xfrm>
          <a:prstGeom prst="rect">
            <a:avLst/>
          </a:prstGeom>
        </p:spPr>
      </p:pic>
      <p:pic>
        <p:nvPicPr>
          <p:cNvPr id="62466" name="Picture 2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512" y="514350"/>
            <a:ext cx="5025769" cy="419100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419968" y="51435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4. Teszt</a:t>
            </a:r>
            <a:endParaRPr lang="ro-RO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47750"/>
            <a:ext cx="4231525" cy="2895600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38150"/>
            <a:ext cx="4495800" cy="405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352550"/>
            <a:ext cx="4123390" cy="3386138"/>
          </a:xfrm>
          <a:prstGeom prst="rect">
            <a:avLst/>
          </a:prstGeom>
        </p:spPr>
      </p:pic>
      <p:pic>
        <p:nvPicPr>
          <p:cNvPr id="9" name="Picture 3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14350"/>
            <a:ext cx="7327834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5538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14350"/>
            <a:ext cx="7848600" cy="4175308"/>
          </a:xfrm>
          <a:prstGeom prst="rect">
            <a:avLst/>
          </a:prstGeom>
          <a:noFill/>
        </p:spPr>
      </p:pic>
      <p:cxnSp>
        <p:nvCxnSpPr>
          <p:cNvPr id="9" name="Egyenes összekötő nyíllal 8"/>
          <p:cNvCxnSpPr>
            <a:endCxn id="10" idx="2"/>
          </p:cNvCxnSpPr>
          <p:nvPr/>
        </p:nvCxnSpPr>
        <p:spPr>
          <a:xfrm flipH="1" flipV="1">
            <a:off x="2971800" y="3171170"/>
            <a:ext cx="990602" cy="7721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981200" y="264795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atin typeface="Comic Sans MS" pitchFamily="66" charset="0"/>
              </a:rPr>
              <a:t>06784094</a:t>
            </a:r>
            <a:endParaRPr lang="ro-RO" sz="2800" b="1" dirty="0">
              <a:latin typeface="Comic Sans MS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371601" y="514350"/>
            <a:ext cx="17526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latin typeface="Comic Sans MS" pitchFamily="66" charset="0"/>
              </a:rPr>
              <a:t>kahoot.it</a:t>
            </a:r>
            <a:endParaRPr lang="ro-RO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14550"/>
            <a:ext cx="4600575" cy="2162175"/>
          </a:xfrm>
          <a:prstGeom prst="rect">
            <a:avLst/>
          </a:prstGeom>
          <a:noFill/>
        </p:spPr>
      </p:pic>
      <p:cxnSp>
        <p:nvCxnSpPr>
          <p:cNvPr id="5" name="Egyenes összekötő nyíllal 4"/>
          <p:cNvCxnSpPr/>
          <p:nvPr/>
        </p:nvCxnSpPr>
        <p:spPr>
          <a:xfrm flipH="1" flipV="1">
            <a:off x="2743200" y="2495550"/>
            <a:ext cx="114300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219200" y="1885950"/>
            <a:ext cx="346921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Comic Sans MS" pitchFamily="66" charset="0"/>
              </a:rPr>
              <a:t>Aladár - Kolozsvár</a:t>
            </a:r>
            <a:endParaRPr lang="ro-RO" sz="2800" b="1" dirty="0">
              <a:latin typeface="Comic Sans MS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19200" y="1352550"/>
            <a:ext cx="368883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Comic Sans MS" pitchFamily="66" charset="0"/>
              </a:rPr>
              <a:t>Aladár2 - Kolozsvár</a:t>
            </a:r>
            <a:endParaRPr lang="ro-RO" sz="2800" b="1" dirty="0">
              <a:latin typeface="Comic Sans MS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5800" y="4095750"/>
            <a:ext cx="1981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atin typeface="Comic Sans MS" pitchFamily="66" charset="0"/>
              </a:rPr>
              <a:t>06784094</a:t>
            </a:r>
            <a:endParaRPr lang="ro-RO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84967" y="1581150"/>
            <a:ext cx="5626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sz="2400" b="1" dirty="0" smtClean="0">
                <a:latin typeface="Comic Sans MS" pitchFamily="66" charset="0"/>
              </a:rPr>
              <a:t>Köszönöm a türelmet és a figyelmet!</a:t>
            </a:r>
            <a:endParaRPr lang="ro-RO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71" name="Picture 7" descr="kahoot.com/files/2019/02/BrandAssets-Logo-Cov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89916">
            <a:off x="7463200" y="3699503"/>
            <a:ext cx="1130300" cy="635896"/>
          </a:xfrm>
          <a:prstGeom prst="rect">
            <a:avLst/>
          </a:prstGeom>
          <a:noFill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0260">
            <a:off x="624631" y="950402"/>
            <a:ext cx="1647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6026">
            <a:off x="620281" y="3811251"/>
            <a:ext cx="1297173" cy="4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93856">
            <a:off x="7494143" y="961280"/>
            <a:ext cx="1143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 descr="Smiley (Wink) Insignă | Europosters.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419350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7411" name="Picture 3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7086600" cy="4166658"/>
          </a:xfrm>
          <a:prstGeom prst="rect">
            <a:avLst/>
          </a:prstGeom>
          <a:noFill/>
        </p:spPr>
      </p:pic>
      <p:sp>
        <p:nvSpPr>
          <p:cNvPr id="10" name="Lefelé nyíl 9"/>
          <p:cNvSpPr/>
          <p:nvPr/>
        </p:nvSpPr>
        <p:spPr>
          <a:xfrm>
            <a:off x="6477000" y="438150"/>
            <a:ext cx="4572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8434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09750"/>
            <a:ext cx="8210550" cy="2287133"/>
          </a:xfrm>
          <a:prstGeom prst="rect">
            <a:avLst/>
          </a:prstGeom>
          <a:noFill/>
        </p:spPr>
      </p:pic>
      <p:cxnSp>
        <p:nvCxnSpPr>
          <p:cNvPr id="7" name="Egyenes összekötő nyíllal 6"/>
          <p:cNvCxnSpPr/>
          <p:nvPr/>
        </p:nvCxnSpPr>
        <p:spPr>
          <a:xfrm flipH="1" flipV="1">
            <a:off x="5181600" y="1428750"/>
            <a:ext cx="1371600" cy="1295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 descr="D:\telesuli\Tetel 5 - III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66750"/>
            <a:ext cx="3057525" cy="752475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2895600" y="742950"/>
            <a:ext cx="14879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borealisz</a:t>
            </a:r>
            <a:endParaRPr lang="ro-RO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14350"/>
            <a:ext cx="7010400" cy="4156321"/>
          </a:xfrm>
          <a:prstGeom prst="rect">
            <a:avLst/>
          </a:prstGeom>
          <a:noFill/>
        </p:spPr>
      </p:pic>
      <p:sp>
        <p:nvSpPr>
          <p:cNvPr id="7" name="Szabadkézi sokszög 6"/>
          <p:cNvSpPr/>
          <p:nvPr/>
        </p:nvSpPr>
        <p:spPr>
          <a:xfrm>
            <a:off x="6443798" y="1098499"/>
            <a:ext cx="453232" cy="303808"/>
          </a:xfrm>
          <a:custGeom>
            <a:avLst/>
            <a:gdLst>
              <a:gd name="connsiteX0" fmla="*/ 451373 w 453232"/>
              <a:gd name="connsiteY0" fmla="*/ 195042 h 303808"/>
              <a:gd name="connsiteX1" fmla="*/ 440222 w 453232"/>
              <a:gd name="connsiteY1" fmla="*/ 150438 h 303808"/>
              <a:gd name="connsiteX2" fmla="*/ 384465 w 453232"/>
              <a:gd name="connsiteY2" fmla="*/ 105833 h 303808"/>
              <a:gd name="connsiteX3" fmla="*/ 328709 w 453232"/>
              <a:gd name="connsiteY3" fmla="*/ 61228 h 303808"/>
              <a:gd name="connsiteX4" fmla="*/ 284104 w 453232"/>
              <a:gd name="connsiteY4" fmla="*/ 50077 h 303808"/>
              <a:gd name="connsiteX5" fmla="*/ 261802 w 453232"/>
              <a:gd name="connsiteY5" fmla="*/ 27774 h 303808"/>
              <a:gd name="connsiteX6" fmla="*/ 94534 w 453232"/>
              <a:gd name="connsiteY6" fmla="*/ 27774 h 303808"/>
              <a:gd name="connsiteX7" fmla="*/ 61080 w 453232"/>
              <a:gd name="connsiteY7" fmla="*/ 38925 h 303808"/>
              <a:gd name="connsiteX8" fmla="*/ 38778 w 453232"/>
              <a:gd name="connsiteY8" fmla="*/ 72379 h 303808"/>
              <a:gd name="connsiteX9" fmla="*/ 16475 w 453232"/>
              <a:gd name="connsiteY9" fmla="*/ 94681 h 303808"/>
              <a:gd name="connsiteX10" fmla="*/ 5324 w 453232"/>
              <a:gd name="connsiteY10" fmla="*/ 139286 h 303808"/>
              <a:gd name="connsiteX11" fmla="*/ 16475 w 453232"/>
              <a:gd name="connsiteY11" fmla="*/ 217345 h 303808"/>
              <a:gd name="connsiteX12" fmla="*/ 72231 w 453232"/>
              <a:gd name="connsiteY12" fmla="*/ 250799 h 303808"/>
              <a:gd name="connsiteX13" fmla="*/ 172592 w 453232"/>
              <a:gd name="connsiteY13" fmla="*/ 295403 h 303808"/>
              <a:gd name="connsiteX14" fmla="*/ 351012 w 453232"/>
              <a:gd name="connsiteY14" fmla="*/ 284252 h 303808"/>
              <a:gd name="connsiteX15" fmla="*/ 384465 w 453232"/>
              <a:gd name="connsiteY15" fmla="*/ 261950 h 303808"/>
              <a:gd name="connsiteX16" fmla="*/ 429070 w 453232"/>
              <a:gd name="connsiteY16" fmla="*/ 206194 h 303808"/>
              <a:gd name="connsiteX17" fmla="*/ 451373 w 453232"/>
              <a:gd name="connsiteY17" fmla="*/ 195042 h 30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3232" h="303808">
                <a:moveTo>
                  <a:pt x="451373" y="195042"/>
                </a:moveTo>
                <a:cubicBezTo>
                  <a:pt x="453232" y="185750"/>
                  <a:pt x="447076" y="164146"/>
                  <a:pt x="440222" y="150438"/>
                </a:cubicBezTo>
                <a:cubicBezTo>
                  <a:pt x="431246" y="132486"/>
                  <a:pt x="397599" y="116340"/>
                  <a:pt x="384465" y="105833"/>
                </a:cubicBezTo>
                <a:cubicBezTo>
                  <a:pt x="356792" y="83695"/>
                  <a:pt x="365677" y="77071"/>
                  <a:pt x="328709" y="61228"/>
                </a:cubicBezTo>
                <a:cubicBezTo>
                  <a:pt x="314622" y="55191"/>
                  <a:pt x="298972" y="53794"/>
                  <a:pt x="284104" y="50077"/>
                </a:cubicBezTo>
                <a:cubicBezTo>
                  <a:pt x="276670" y="42643"/>
                  <a:pt x="270817" y="33183"/>
                  <a:pt x="261802" y="27774"/>
                </a:cubicBezTo>
                <a:cubicBezTo>
                  <a:pt x="215513" y="0"/>
                  <a:pt x="127245" y="25048"/>
                  <a:pt x="94534" y="27774"/>
                </a:cubicBezTo>
                <a:cubicBezTo>
                  <a:pt x="83383" y="31491"/>
                  <a:pt x="70259" y="31582"/>
                  <a:pt x="61080" y="38925"/>
                </a:cubicBezTo>
                <a:cubicBezTo>
                  <a:pt x="50615" y="47297"/>
                  <a:pt x="47150" y="61914"/>
                  <a:pt x="38778" y="72379"/>
                </a:cubicBezTo>
                <a:cubicBezTo>
                  <a:pt x="32210" y="80589"/>
                  <a:pt x="23909" y="87247"/>
                  <a:pt x="16475" y="94681"/>
                </a:cubicBezTo>
                <a:cubicBezTo>
                  <a:pt x="12758" y="109549"/>
                  <a:pt x="5324" y="123960"/>
                  <a:pt x="5324" y="139286"/>
                </a:cubicBezTo>
                <a:cubicBezTo>
                  <a:pt x="5324" y="165570"/>
                  <a:pt x="8163" y="192410"/>
                  <a:pt x="16475" y="217345"/>
                </a:cubicBezTo>
                <a:cubicBezTo>
                  <a:pt x="25187" y="243480"/>
                  <a:pt x="53292" y="241329"/>
                  <a:pt x="72231" y="250799"/>
                </a:cubicBezTo>
                <a:cubicBezTo>
                  <a:pt x="178248" y="303808"/>
                  <a:pt x="0" y="237873"/>
                  <a:pt x="172592" y="295403"/>
                </a:cubicBezTo>
                <a:cubicBezTo>
                  <a:pt x="232065" y="291686"/>
                  <a:pt x="292152" y="293546"/>
                  <a:pt x="351012" y="284252"/>
                </a:cubicBezTo>
                <a:cubicBezTo>
                  <a:pt x="364250" y="282162"/>
                  <a:pt x="374000" y="270322"/>
                  <a:pt x="384465" y="261950"/>
                </a:cubicBezTo>
                <a:cubicBezTo>
                  <a:pt x="404667" y="245789"/>
                  <a:pt x="415694" y="228487"/>
                  <a:pt x="429070" y="206194"/>
                </a:cubicBezTo>
                <a:cubicBezTo>
                  <a:pt x="433346" y="199067"/>
                  <a:pt x="449514" y="204334"/>
                  <a:pt x="451373" y="195042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Lefelé nyíl 10"/>
          <p:cNvSpPr/>
          <p:nvPr/>
        </p:nvSpPr>
        <p:spPr>
          <a:xfrm>
            <a:off x="3810000" y="1581150"/>
            <a:ext cx="304800" cy="4572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2" name="Picture 2" descr="https://scontent.fclj2-1.fna.fbcdn.net/v/t1.15752-9/96144688_240379490502477_7925153953287766016_n.jpg?_nc_cat=102&amp;_nc_sid=b96e70&amp;_nc_oc=AQkCeZxAQoVN6V_l_Hhih0Gaigd3Euaa8VSVRePCSkzIgaB9QEyRwxUTkxnMlXgPxDo&amp;_nc_ht=scontent.fclj2-1.fna&amp;oh=8ed3eecd5f9782e6555068a2491392b1&amp;oe=5EDB8F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4350"/>
            <a:ext cx="2098456" cy="4191000"/>
          </a:xfrm>
          <a:prstGeom prst="rect">
            <a:avLst/>
          </a:prstGeom>
          <a:noFill/>
        </p:spPr>
      </p:pic>
      <p:sp>
        <p:nvSpPr>
          <p:cNvPr id="13" name="Lefelé nyíl 12"/>
          <p:cNvSpPr/>
          <p:nvPr/>
        </p:nvSpPr>
        <p:spPr>
          <a:xfrm>
            <a:off x="609600" y="514350"/>
            <a:ext cx="304800" cy="4572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Szabadkézi sokszög 14"/>
          <p:cNvSpPr/>
          <p:nvPr/>
        </p:nvSpPr>
        <p:spPr>
          <a:xfrm>
            <a:off x="533400" y="1123950"/>
            <a:ext cx="609600" cy="304800"/>
          </a:xfrm>
          <a:custGeom>
            <a:avLst/>
            <a:gdLst>
              <a:gd name="connsiteX0" fmla="*/ 451373 w 453232"/>
              <a:gd name="connsiteY0" fmla="*/ 195042 h 303808"/>
              <a:gd name="connsiteX1" fmla="*/ 440222 w 453232"/>
              <a:gd name="connsiteY1" fmla="*/ 150438 h 303808"/>
              <a:gd name="connsiteX2" fmla="*/ 384465 w 453232"/>
              <a:gd name="connsiteY2" fmla="*/ 105833 h 303808"/>
              <a:gd name="connsiteX3" fmla="*/ 328709 w 453232"/>
              <a:gd name="connsiteY3" fmla="*/ 61228 h 303808"/>
              <a:gd name="connsiteX4" fmla="*/ 284104 w 453232"/>
              <a:gd name="connsiteY4" fmla="*/ 50077 h 303808"/>
              <a:gd name="connsiteX5" fmla="*/ 261802 w 453232"/>
              <a:gd name="connsiteY5" fmla="*/ 27774 h 303808"/>
              <a:gd name="connsiteX6" fmla="*/ 94534 w 453232"/>
              <a:gd name="connsiteY6" fmla="*/ 27774 h 303808"/>
              <a:gd name="connsiteX7" fmla="*/ 61080 w 453232"/>
              <a:gd name="connsiteY7" fmla="*/ 38925 h 303808"/>
              <a:gd name="connsiteX8" fmla="*/ 38778 w 453232"/>
              <a:gd name="connsiteY8" fmla="*/ 72379 h 303808"/>
              <a:gd name="connsiteX9" fmla="*/ 16475 w 453232"/>
              <a:gd name="connsiteY9" fmla="*/ 94681 h 303808"/>
              <a:gd name="connsiteX10" fmla="*/ 5324 w 453232"/>
              <a:gd name="connsiteY10" fmla="*/ 139286 h 303808"/>
              <a:gd name="connsiteX11" fmla="*/ 16475 w 453232"/>
              <a:gd name="connsiteY11" fmla="*/ 217345 h 303808"/>
              <a:gd name="connsiteX12" fmla="*/ 72231 w 453232"/>
              <a:gd name="connsiteY12" fmla="*/ 250799 h 303808"/>
              <a:gd name="connsiteX13" fmla="*/ 172592 w 453232"/>
              <a:gd name="connsiteY13" fmla="*/ 295403 h 303808"/>
              <a:gd name="connsiteX14" fmla="*/ 351012 w 453232"/>
              <a:gd name="connsiteY14" fmla="*/ 284252 h 303808"/>
              <a:gd name="connsiteX15" fmla="*/ 384465 w 453232"/>
              <a:gd name="connsiteY15" fmla="*/ 261950 h 303808"/>
              <a:gd name="connsiteX16" fmla="*/ 429070 w 453232"/>
              <a:gd name="connsiteY16" fmla="*/ 206194 h 303808"/>
              <a:gd name="connsiteX17" fmla="*/ 451373 w 453232"/>
              <a:gd name="connsiteY17" fmla="*/ 195042 h 30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3232" h="303808">
                <a:moveTo>
                  <a:pt x="451373" y="195042"/>
                </a:moveTo>
                <a:cubicBezTo>
                  <a:pt x="453232" y="185750"/>
                  <a:pt x="447076" y="164146"/>
                  <a:pt x="440222" y="150438"/>
                </a:cubicBezTo>
                <a:cubicBezTo>
                  <a:pt x="431246" y="132486"/>
                  <a:pt x="397599" y="116340"/>
                  <a:pt x="384465" y="105833"/>
                </a:cubicBezTo>
                <a:cubicBezTo>
                  <a:pt x="356792" y="83695"/>
                  <a:pt x="365677" y="77071"/>
                  <a:pt x="328709" y="61228"/>
                </a:cubicBezTo>
                <a:cubicBezTo>
                  <a:pt x="314622" y="55191"/>
                  <a:pt x="298972" y="53794"/>
                  <a:pt x="284104" y="50077"/>
                </a:cubicBezTo>
                <a:cubicBezTo>
                  <a:pt x="276670" y="42643"/>
                  <a:pt x="270817" y="33183"/>
                  <a:pt x="261802" y="27774"/>
                </a:cubicBezTo>
                <a:cubicBezTo>
                  <a:pt x="215513" y="0"/>
                  <a:pt x="127245" y="25048"/>
                  <a:pt x="94534" y="27774"/>
                </a:cubicBezTo>
                <a:cubicBezTo>
                  <a:pt x="83383" y="31491"/>
                  <a:pt x="70259" y="31582"/>
                  <a:pt x="61080" y="38925"/>
                </a:cubicBezTo>
                <a:cubicBezTo>
                  <a:pt x="50615" y="47297"/>
                  <a:pt x="47150" y="61914"/>
                  <a:pt x="38778" y="72379"/>
                </a:cubicBezTo>
                <a:cubicBezTo>
                  <a:pt x="32210" y="80589"/>
                  <a:pt x="23909" y="87247"/>
                  <a:pt x="16475" y="94681"/>
                </a:cubicBezTo>
                <a:cubicBezTo>
                  <a:pt x="12758" y="109549"/>
                  <a:pt x="5324" y="123960"/>
                  <a:pt x="5324" y="139286"/>
                </a:cubicBezTo>
                <a:cubicBezTo>
                  <a:pt x="5324" y="165570"/>
                  <a:pt x="8163" y="192410"/>
                  <a:pt x="16475" y="217345"/>
                </a:cubicBezTo>
                <a:cubicBezTo>
                  <a:pt x="25187" y="243480"/>
                  <a:pt x="53292" y="241329"/>
                  <a:pt x="72231" y="250799"/>
                </a:cubicBezTo>
                <a:cubicBezTo>
                  <a:pt x="178248" y="303808"/>
                  <a:pt x="0" y="237873"/>
                  <a:pt x="172592" y="295403"/>
                </a:cubicBezTo>
                <a:cubicBezTo>
                  <a:pt x="232065" y="291686"/>
                  <a:pt x="292152" y="293546"/>
                  <a:pt x="351012" y="284252"/>
                </a:cubicBezTo>
                <a:cubicBezTo>
                  <a:pt x="364250" y="282162"/>
                  <a:pt x="374000" y="270322"/>
                  <a:pt x="384465" y="261950"/>
                </a:cubicBezTo>
                <a:cubicBezTo>
                  <a:pt x="404667" y="245789"/>
                  <a:pt x="415694" y="228487"/>
                  <a:pt x="429070" y="206194"/>
                </a:cubicBezTo>
                <a:cubicBezTo>
                  <a:pt x="433346" y="199067"/>
                  <a:pt x="449514" y="204334"/>
                  <a:pt x="451373" y="195042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Lefelé nyíl 15"/>
          <p:cNvSpPr/>
          <p:nvPr/>
        </p:nvSpPr>
        <p:spPr>
          <a:xfrm>
            <a:off x="1600200" y="1428750"/>
            <a:ext cx="304800" cy="4572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Szabadkézi sokszög 16"/>
          <p:cNvSpPr/>
          <p:nvPr/>
        </p:nvSpPr>
        <p:spPr>
          <a:xfrm>
            <a:off x="1066800" y="2571750"/>
            <a:ext cx="609600" cy="304800"/>
          </a:xfrm>
          <a:custGeom>
            <a:avLst/>
            <a:gdLst>
              <a:gd name="connsiteX0" fmla="*/ 451373 w 453232"/>
              <a:gd name="connsiteY0" fmla="*/ 195042 h 303808"/>
              <a:gd name="connsiteX1" fmla="*/ 440222 w 453232"/>
              <a:gd name="connsiteY1" fmla="*/ 150438 h 303808"/>
              <a:gd name="connsiteX2" fmla="*/ 384465 w 453232"/>
              <a:gd name="connsiteY2" fmla="*/ 105833 h 303808"/>
              <a:gd name="connsiteX3" fmla="*/ 328709 w 453232"/>
              <a:gd name="connsiteY3" fmla="*/ 61228 h 303808"/>
              <a:gd name="connsiteX4" fmla="*/ 284104 w 453232"/>
              <a:gd name="connsiteY4" fmla="*/ 50077 h 303808"/>
              <a:gd name="connsiteX5" fmla="*/ 261802 w 453232"/>
              <a:gd name="connsiteY5" fmla="*/ 27774 h 303808"/>
              <a:gd name="connsiteX6" fmla="*/ 94534 w 453232"/>
              <a:gd name="connsiteY6" fmla="*/ 27774 h 303808"/>
              <a:gd name="connsiteX7" fmla="*/ 61080 w 453232"/>
              <a:gd name="connsiteY7" fmla="*/ 38925 h 303808"/>
              <a:gd name="connsiteX8" fmla="*/ 38778 w 453232"/>
              <a:gd name="connsiteY8" fmla="*/ 72379 h 303808"/>
              <a:gd name="connsiteX9" fmla="*/ 16475 w 453232"/>
              <a:gd name="connsiteY9" fmla="*/ 94681 h 303808"/>
              <a:gd name="connsiteX10" fmla="*/ 5324 w 453232"/>
              <a:gd name="connsiteY10" fmla="*/ 139286 h 303808"/>
              <a:gd name="connsiteX11" fmla="*/ 16475 w 453232"/>
              <a:gd name="connsiteY11" fmla="*/ 217345 h 303808"/>
              <a:gd name="connsiteX12" fmla="*/ 72231 w 453232"/>
              <a:gd name="connsiteY12" fmla="*/ 250799 h 303808"/>
              <a:gd name="connsiteX13" fmla="*/ 172592 w 453232"/>
              <a:gd name="connsiteY13" fmla="*/ 295403 h 303808"/>
              <a:gd name="connsiteX14" fmla="*/ 351012 w 453232"/>
              <a:gd name="connsiteY14" fmla="*/ 284252 h 303808"/>
              <a:gd name="connsiteX15" fmla="*/ 384465 w 453232"/>
              <a:gd name="connsiteY15" fmla="*/ 261950 h 303808"/>
              <a:gd name="connsiteX16" fmla="*/ 429070 w 453232"/>
              <a:gd name="connsiteY16" fmla="*/ 206194 h 303808"/>
              <a:gd name="connsiteX17" fmla="*/ 451373 w 453232"/>
              <a:gd name="connsiteY17" fmla="*/ 195042 h 30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3232" h="303808">
                <a:moveTo>
                  <a:pt x="451373" y="195042"/>
                </a:moveTo>
                <a:cubicBezTo>
                  <a:pt x="453232" y="185750"/>
                  <a:pt x="447076" y="164146"/>
                  <a:pt x="440222" y="150438"/>
                </a:cubicBezTo>
                <a:cubicBezTo>
                  <a:pt x="431246" y="132486"/>
                  <a:pt x="397599" y="116340"/>
                  <a:pt x="384465" y="105833"/>
                </a:cubicBezTo>
                <a:cubicBezTo>
                  <a:pt x="356792" y="83695"/>
                  <a:pt x="365677" y="77071"/>
                  <a:pt x="328709" y="61228"/>
                </a:cubicBezTo>
                <a:cubicBezTo>
                  <a:pt x="314622" y="55191"/>
                  <a:pt x="298972" y="53794"/>
                  <a:pt x="284104" y="50077"/>
                </a:cubicBezTo>
                <a:cubicBezTo>
                  <a:pt x="276670" y="42643"/>
                  <a:pt x="270817" y="33183"/>
                  <a:pt x="261802" y="27774"/>
                </a:cubicBezTo>
                <a:cubicBezTo>
                  <a:pt x="215513" y="0"/>
                  <a:pt x="127245" y="25048"/>
                  <a:pt x="94534" y="27774"/>
                </a:cubicBezTo>
                <a:cubicBezTo>
                  <a:pt x="83383" y="31491"/>
                  <a:pt x="70259" y="31582"/>
                  <a:pt x="61080" y="38925"/>
                </a:cubicBezTo>
                <a:cubicBezTo>
                  <a:pt x="50615" y="47297"/>
                  <a:pt x="47150" y="61914"/>
                  <a:pt x="38778" y="72379"/>
                </a:cubicBezTo>
                <a:cubicBezTo>
                  <a:pt x="32210" y="80589"/>
                  <a:pt x="23909" y="87247"/>
                  <a:pt x="16475" y="94681"/>
                </a:cubicBezTo>
                <a:cubicBezTo>
                  <a:pt x="12758" y="109549"/>
                  <a:pt x="5324" y="123960"/>
                  <a:pt x="5324" y="139286"/>
                </a:cubicBezTo>
                <a:cubicBezTo>
                  <a:pt x="5324" y="165570"/>
                  <a:pt x="8163" y="192410"/>
                  <a:pt x="16475" y="217345"/>
                </a:cubicBezTo>
                <a:cubicBezTo>
                  <a:pt x="25187" y="243480"/>
                  <a:pt x="53292" y="241329"/>
                  <a:pt x="72231" y="250799"/>
                </a:cubicBezTo>
                <a:cubicBezTo>
                  <a:pt x="178248" y="303808"/>
                  <a:pt x="0" y="237873"/>
                  <a:pt x="172592" y="295403"/>
                </a:cubicBezTo>
                <a:cubicBezTo>
                  <a:pt x="232065" y="291686"/>
                  <a:pt x="292152" y="293546"/>
                  <a:pt x="351012" y="284252"/>
                </a:cubicBezTo>
                <a:cubicBezTo>
                  <a:pt x="364250" y="282162"/>
                  <a:pt x="374000" y="270322"/>
                  <a:pt x="384465" y="261950"/>
                </a:cubicBezTo>
                <a:cubicBezTo>
                  <a:pt x="404667" y="245789"/>
                  <a:pt x="415694" y="228487"/>
                  <a:pt x="429070" y="206194"/>
                </a:cubicBezTo>
                <a:cubicBezTo>
                  <a:pt x="433346" y="199067"/>
                  <a:pt x="449514" y="204334"/>
                  <a:pt x="451373" y="195042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https://apis.mail.yahoo.com/ws/v3/mailboxes/@.id==VjN-wIosb9ZCW9pM3obGFNZPxcoFLhjyxJGFyDQEnz6kg9hAdhHqYNKNcN2C_0LPROcbUWhjIv2uHVC2R0Wv8Q9VgQ/messages/@.id==ALW7b7c4wkGJXpwAzwW8wEZWQ1E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0482" name="Picture 2" descr="D:\telesuli\Tetel 5 - III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14350"/>
            <a:ext cx="6803572" cy="4191000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>
            <a:off x="4648200" y="3409950"/>
            <a:ext cx="457200" cy="304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Jobbra nyíl 6"/>
          <p:cNvSpPr/>
          <p:nvPr/>
        </p:nvSpPr>
        <p:spPr>
          <a:xfrm>
            <a:off x="838200" y="4171950"/>
            <a:ext cx="457200" cy="304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42</Words>
  <Application>Microsoft Office PowerPoint</Application>
  <PresentationFormat>Diavetítés a képernyőre (16:9 oldalarány)</PresentationFormat>
  <Paragraphs>17</Paragraphs>
  <Slides>56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57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F. Akos</dc:creator>
  <cp:lastModifiedBy>F. Akos</cp:lastModifiedBy>
  <cp:revision>49</cp:revision>
  <dcterms:created xsi:type="dcterms:W3CDTF">2020-05-09T09:18:00Z</dcterms:created>
  <dcterms:modified xsi:type="dcterms:W3CDTF">2020-05-14T04:21:32Z</dcterms:modified>
</cp:coreProperties>
</file>