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22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86" r:id="rId15"/>
    <p:sldId id="398" r:id="rId16"/>
    <p:sldId id="400" r:id="rId17"/>
    <p:sldId id="399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9" r:id="rId26"/>
    <p:sldId id="410" r:id="rId27"/>
    <p:sldId id="411" r:id="rId28"/>
    <p:sldId id="412" r:id="rId29"/>
    <p:sldId id="413" r:id="rId30"/>
    <p:sldId id="408" r:id="rId31"/>
    <p:sldId id="342" r:id="rId32"/>
    <p:sldId id="385" r:id="rId33"/>
    <p:sldId id="34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6600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7F8E0-C748-4D68-8AE3-ABC21E09F4E7}" type="doc">
      <dgm:prSet loTypeId="urn:microsoft.com/office/officeart/2005/8/layout/hierarchy2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F29436F-7A45-4237-93DC-1D3A2F2BAC69}">
      <dgm:prSet phldrT="[Text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Kötőszövetes tok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3D25A-7605-437E-929D-DC745CB3A51A}" type="parTrans" cxnId="{B1C2BD26-FDEF-476F-8790-EFFCB494FE9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032F7-7D32-4ED8-B3CB-7A2BFC9E8CCC}" type="sibTrans" cxnId="{B1C2BD26-FDEF-476F-8790-EFFCB494FE9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E09F9-8441-4D7A-8CB0-36D75CF9B1BC}">
      <dgm:prSet phldrT="[Text]"/>
      <dgm:spPr/>
      <dgm:t>
        <a:bodyPr/>
        <a:lstStyle/>
        <a:p>
          <a:r>
            <a:rPr lang="hu-H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Veseparenchima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7D1DD-CC6C-4213-86E6-D1C7B8C81014}" type="parTrans" cxnId="{60265323-88C7-4F4D-B373-8A349147A10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BCC60-2B98-444F-819D-8EE9EB4E4959}" type="sibTrans" cxnId="{60265323-88C7-4F4D-B373-8A349147A10D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86E02-FAD2-40FB-9895-F48C827DC0CD}">
      <dgm:prSet phldrT="[Text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kéregállomány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4CD43-3192-425B-976C-FB4EF2DB39C0}" type="sibTrans" cxnId="{4532CE93-12ED-4995-B932-E9DAD040B8CE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1D43F-5BE9-4830-9783-21877F9FA23F}" type="parTrans" cxnId="{4532CE93-12ED-4995-B932-E9DAD040B8CE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78BF6-9BC4-4103-86F4-156654B24EBC}">
      <dgm:prSet phldrT="[Text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Vese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8D2C1-7CA4-4BCE-929A-7C1F0000EC59}" type="sibTrans" cxnId="{CE27FB67-586B-401A-B7EF-BCC722C8102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F9062-6C3A-4F9A-8177-6A82FEC11131}" type="parTrans" cxnId="{CE27FB67-586B-401A-B7EF-BCC722C8102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82DD9-C310-4FC6-A8BA-4EF8210DFFC6}">
      <dgm:prSet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határállomány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9673F-AABB-4F9A-BEAC-E85230F25E2B}" type="parTrans" cxnId="{48BF1F26-607C-4C28-90CF-C90537886BD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71316-6A11-4BDE-A0DB-46D3158A440C}" type="sibTrans" cxnId="{48BF1F26-607C-4C28-90CF-C90537886BD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951CD-CF89-4F6E-8AF3-0E88D8484B95}">
      <dgm:prSet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velőállomány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ED905-2206-4907-BE83-CCDE67C31EE0}" type="parTrans" cxnId="{BE3987DD-BDD8-45CC-A3B0-DBDEEA4619F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87936-DF8E-4B95-9E49-B479968CA82C}" type="sibTrans" cxnId="{BE3987DD-BDD8-45CC-A3B0-DBDEEA4619F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2DB46-64FC-4FBA-95A2-EC9378F6B2B4}" type="pres">
      <dgm:prSet presAssocID="{6427F8E0-C748-4D68-8AE3-ABC21E09F4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28184A-3D11-4FAD-870B-94B8B41D12B5}" type="pres">
      <dgm:prSet presAssocID="{29678BF6-9BC4-4103-86F4-156654B24EBC}" presName="root1" presStyleCnt="0"/>
      <dgm:spPr/>
    </dgm:pt>
    <dgm:pt modelId="{F37F32C8-E029-4A00-B3A2-566AD8C251D9}" type="pres">
      <dgm:prSet presAssocID="{29678BF6-9BC4-4103-86F4-156654B24EBC}" presName="LevelOneTextNode" presStyleLbl="node0" presStyleIdx="0" presStyleCnt="1">
        <dgm:presLayoutVars>
          <dgm:chPref val="3"/>
        </dgm:presLayoutVars>
      </dgm:prSet>
      <dgm:spPr/>
    </dgm:pt>
    <dgm:pt modelId="{7A8830DD-1816-4E1F-A0D3-4D1B634C5DC5}" type="pres">
      <dgm:prSet presAssocID="{29678BF6-9BC4-4103-86F4-156654B24EBC}" presName="level2hierChild" presStyleCnt="0"/>
      <dgm:spPr/>
    </dgm:pt>
    <dgm:pt modelId="{90EB6EB9-DD08-42AA-93EF-4396E8A7DA28}" type="pres">
      <dgm:prSet presAssocID="{F3B3D25A-7605-437E-929D-DC745CB3A51A}" presName="conn2-1" presStyleLbl="parChTrans1D2" presStyleIdx="0" presStyleCnt="2"/>
      <dgm:spPr/>
    </dgm:pt>
    <dgm:pt modelId="{5F244F75-23D4-4ACE-9207-DF09A714FC58}" type="pres">
      <dgm:prSet presAssocID="{F3B3D25A-7605-437E-929D-DC745CB3A51A}" presName="connTx" presStyleLbl="parChTrans1D2" presStyleIdx="0" presStyleCnt="2"/>
      <dgm:spPr/>
    </dgm:pt>
    <dgm:pt modelId="{E83DEE19-35F0-4E4E-94B2-E10CA1E253DB}" type="pres">
      <dgm:prSet presAssocID="{1F29436F-7A45-4237-93DC-1D3A2F2BAC69}" presName="root2" presStyleCnt="0"/>
      <dgm:spPr/>
    </dgm:pt>
    <dgm:pt modelId="{3DD284A2-735B-4AD2-9391-1072DF0E0409}" type="pres">
      <dgm:prSet presAssocID="{1F29436F-7A45-4237-93DC-1D3A2F2BAC69}" presName="LevelTwoTextNode" presStyleLbl="node2" presStyleIdx="0" presStyleCnt="2">
        <dgm:presLayoutVars>
          <dgm:chPref val="3"/>
        </dgm:presLayoutVars>
      </dgm:prSet>
      <dgm:spPr/>
    </dgm:pt>
    <dgm:pt modelId="{091BE0B7-2FE5-4E0A-B83E-10008DCCE3B6}" type="pres">
      <dgm:prSet presAssocID="{1F29436F-7A45-4237-93DC-1D3A2F2BAC69}" presName="level3hierChild" presStyleCnt="0"/>
      <dgm:spPr/>
    </dgm:pt>
    <dgm:pt modelId="{18D67061-483E-449A-AF4E-5692A0FE3D03}" type="pres">
      <dgm:prSet presAssocID="{D997D1DD-CC6C-4213-86E6-D1C7B8C81014}" presName="conn2-1" presStyleLbl="parChTrans1D2" presStyleIdx="1" presStyleCnt="2"/>
      <dgm:spPr/>
    </dgm:pt>
    <dgm:pt modelId="{E73ECAF7-42F1-4570-9685-157CBBE55D22}" type="pres">
      <dgm:prSet presAssocID="{D997D1DD-CC6C-4213-86E6-D1C7B8C81014}" presName="connTx" presStyleLbl="parChTrans1D2" presStyleIdx="1" presStyleCnt="2"/>
      <dgm:spPr/>
    </dgm:pt>
    <dgm:pt modelId="{AF5ABC50-8C0B-4283-BBCB-3F4552D13DC9}" type="pres">
      <dgm:prSet presAssocID="{E14E09F9-8441-4D7A-8CB0-36D75CF9B1BC}" presName="root2" presStyleCnt="0"/>
      <dgm:spPr/>
    </dgm:pt>
    <dgm:pt modelId="{BAA0E158-3E93-4962-AA41-AFFB967C71E2}" type="pres">
      <dgm:prSet presAssocID="{E14E09F9-8441-4D7A-8CB0-36D75CF9B1BC}" presName="LevelTwoTextNode" presStyleLbl="node2" presStyleIdx="1" presStyleCnt="2">
        <dgm:presLayoutVars>
          <dgm:chPref val="3"/>
        </dgm:presLayoutVars>
      </dgm:prSet>
      <dgm:spPr/>
    </dgm:pt>
    <dgm:pt modelId="{4FF51F8B-DE73-4425-9334-CAB87FBB3435}" type="pres">
      <dgm:prSet presAssocID="{E14E09F9-8441-4D7A-8CB0-36D75CF9B1BC}" presName="level3hierChild" presStyleCnt="0"/>
      <dgm:spPr/>
    </dgm:pt>
    <dgm:pt modelId="{DB37FD38-0112-4BAF-99BE-779DEB18F1F3}" type="pres">
      <dgm:prSet presAssocID="{09E1D43F-5BE9-4830-9783-21877F9FA23F}" presName="conn2-1" presStyleLbl="parChTrans1D3" presStyleIdx="0" presStyleCnt="3"/>
      <dgm:spPr/>
    </dgm:pt>
    <dgm:pt modelId="{E019D3F3-612A-49F1-89E7-C75D6019E58C}" type="pres">
      <dgm:prSet presAssocID="{09E1D43F-5BE9-4830-9783-21877F9FA23F}" presName="connTx" presStyleLbl="parChTrans1D3" presStyleIdx="0" presStyleCnt="3"/>
      <dgm:spPr/>
    </dgm:pt>
    <dgm:pt modelId="{DBDF5E0D-1E2E-40D7-AB9C-8CCB38ECCF5E}" type="pres">
      <dgm:prSet presAssocID="{BB086E02-FAD2-40FB-9895-F48C827DC0CD}" presName="root2" presStyleCnt="0"/>
      <dgm:spPr/>
    </dgm:pt>
    <dgm:pt modelId="{7F9A94A1-FB48-448B-BED3-EC566B648F25}" type="pres">
      <dgm:prSet presAssocID="{BB086E02-FAD2-40FB-9895-F48C827DC0CD}" presName="LevelTwoTextNode" presStyleLbl="node3" presStyleIdx="0" presStyleCnt="3">
        <dgm:presLayoutVars>
          <dgm:chPref val="3"/>
        </dgm:presLayoutVars>
      </dgm:prSet>
      <dgm:spPr/>
    </dgm:pt>
    <dgm:pt modelId="{6CABF0C2-202E-4AF1-93A7-889A56D17136}" type="pres">
      <dgm:prSet presAssocID="{BB086E02-FAD2-40FB-9895-F48C827DC0CD}" presName="level3hierChild" presStyleCnt="0"/>
      <dgm:spPr/>
    </dgm:pt>
    <dgm:pt modelId="{BD3982D5-FA72-4DED-B8BB-0F2D4F856F47}" type="pres">
      <dgm:prSet presAssocID="{A449673F-AABB-4F9A-BEAC-E85230F25E2B}" presName="conn2-1" presStyleLbl="parChTrans1D3" presStyleIdx="1" presStyleCnt="3"/>
      <dgm:spPr/>
    </dgm:pt>
    <dgm:pt modelId="{7A0C1790-4B17-4FA5-B586-727E83EAA78B}" type="pres">
      <dgm:prSet presAssocID="{A449673F-AABB-4F9A-BEAC-E85230F25E2B}" presName="connTx" presStyleLbl="parChTrans1D3" presStyleIdx="1" presStyleCnt="3"/>
      <dgm:spPr/>
    </dgm:pt>
    <dgm:pt modelId="{0C1360D9-5152-493C-98D5-A4DAA523A82C}" type="pres">
      <dgm:prSet presAssocID="{A0A82DD9-C310-4FC6-A8BA-4EF8210DFFC6}" presName="root2" presStyleCnt="0"/>
      <dgm:spPr/>
    </dgm:pt>
    <dgm:pt modelId="{4761631D-83A9-425D-9562-81931F9C52D1}" type="pres">
      <dgm:prSet presAssocID="{A0A82DD9-C310-4FC6-A8BA-4EF8210DFFC6}" presName="LevelTwoTextNode" presStyleLbl="node3" presStyleIdx="1" presStyleCnt="3">
        <dgm:presLayoutVars>
          <dgm:chPref val="3"/>
        </dgm:presLayoutVars>
      </dgm:prSet>
      <dgm:spPr/>
    </dgm:pt>
    <dgm:pt modelId="{54511D65-A166-466E-9FE3-5A2B6F5F4306}" type="pres">
      <dgm:prSet presAssocID="{A0A82DD9-C310-4FC6-A8BA-4EF8210DFFC6}" presName="level3hierChild" presStyleCnt="0"/>
      <dgm:spPr/>
    </dgm:pt>
    <dgm:pt modelId="{D0D769FC-9016-4AC0-ABF5-CFE08B25231E}" type="pres">
      <dgm:prSet presAssocID="{807ED905-2206-4907-BE83-CCDE67C31EE0}" presName="conn2-1" presStyleLbl="parChTrans1D3" presStyleIdx="2" presStyleCnt="3"/>
      <dgm:spPr/>
    </dgm:pt>
    <dgm:pt modelId="{6A006332-4E8B-49C9-BA89-6815B22499BF}" type="pres">
      <dgm:prSet presAssocID="{807ED905-2206-4907-BE83-CCDE67C31EE0}" presName="connTx" presStyleLbl="parChTrans1D3" presStyleIdx="2" presStyleCnt="3"/>
      <dgm:spPr/>
    </dgm:pt>
    <dgm:pt modelId="{929036A7-D5B2-4CE4-B633-ABA0D4AFA637}" type="pres">
      <dgm:prSet presAssocID="{426951CD-CF89-4F6E-8AF3-0E88D8484B95}" presName="root2" presStyleCnt="0"/>
      <dgm:spPr/>
    </dgm:pt>
    <dgm:pt modelId="{F505E8D9-5622-47AB-ACC3-021BFAFD3189}" type="pres">
      <dgm:prSet presAssocID="{426951CD-CF89-4F6E-8AF3-0E88D8484B95}" presName="LevelTwoTextNode" presStyleLbl="node3" presStyleIdx="2" presStyleCnt="3">
        <dgm:presLayoutVars>
          <dgm:chPref val="3"/>
        </dgm:presLayoutVars>
      </dgm:prSet>
      <dgm:spPr/>
    </dgm:pt>
    <dgm:pt modelId="{E22C4BD3-C351-4FA8-8BFC-80D9C7842260}" type="pres">
      <dgm:prSet presAssocID="{426951CD-CF89-4F6E-8AF3-0E88D8484B95}" presName="level3hierChild" presStyleCnt="0"/>
      <dgm:spPr/>
    </dgm:pt>
  </dgm:ptLst>
  <dgm:cxnLst>
    <dgm:cxn modelId="{DDDBA901-EDCF-4453-858D-529097B38480}" type="presOf" srcId="{1F29436F-7A45-4237-93DC-1D3A2F2BAC69}" destId="{3DD284A2-735B-4AD2-9391-1072DF0E0409}" srcOrd="0" destOrd="0" presId="urn:microsoft.com/office/officeart/2005/8/layout/hierarchy2"/>
    <dgm:cxn modelId="{B875821F-0834-4589-B8DC-F905A0AE5818}" type="presOf" srcId="{29678BF6-9BC4-4103-86F4-156654B24EBC}" destId="{F37F32C8-E029-4A00-B3A2-566AD8C251D9}" srcOrd="0" destOrd="0" presId="urn:microsoft.com/office/officeart/2005/8/layout/hierarchy2"/>
    <dgm:cxn modelId="{60265323-88C7-4F4D-B373-8A349147A10D}" srcId="{29678BF6-9BC4-4103-86F4-156654B24EBC}" destId="{E14E09F9-8441-4D7A-8CB0-36D75CF9B1BC}" srcOrd="1" destOrd="0" parTransId="{D997D1DD-CC6C-4213-86E6-D1C7B8C81014}" sibTransId="{400BCC60-2B98-444F-819D-8EE9EB4E4959}"/>
    <dgm:cxn modelId="{48BF1F26-607C-4C28-90CF-C90537886BD8}" srcId="{E14E09F9-8441-4D7A-8CB0-36D75CF9B1BC}" destId="{A0A82DD9-C310-4FC6-A8BA-4EF8210DFFC6}" srcOrd="1" destOrd="0" parTransId="{A449673F-AABB-4F9A-BEAC-E85230F25E2B}" sibTransId="{63671316-6A11-4BDE-A0DB-46D3158A440C}"/>
    <dgm:cxn modelId="{B1C2BD26-FDEF-476F-8790-EFFCB494FE96}" srcId="{29678BF6-9BC4-4103-86F4-156654B24EBC}" destId="{1F29436F-7A45-4237-93DC-1D3A2F2BAC69}" srcOrd="0" destOrd="0" parTransId="{F3B3D25A-7605-437E-929D-DC745CB3A51A}" sibTransId="{064032F7-7D32-4ED8-B3CB-7A2BFC9E8CCC}"/>
    <dgm:cxn modelId="{B4DBFF3D-F83F-45BB-A5D2-59CCAB001E79}" type="presOf" srcId="{807ED905-2206-4907-BE83-CCDE67C31EE0}" destId="{6A006332-4E8B-49C9-BA89-6815B22499BF}" srcOrd="1" destOrd="0" presId="urn:microsoft.com/office/officeart/2005/8/layout/hierarchy2"/>
    <dgm:cxn modelId="{77EF1B3F-60DE-4DD3-9D39-A39F0459F9E3}" type="presOf" srcId="{D997D1DD-CC6C-4213-86E6-D1C7B8C81014}" destId="{18D67061-483E-449A-AF4E-5692A0FE3D03}" srcOrd="0" destOrd="0" presId="urn:microsoft.com/office/officeart/2005/8/layout/hierarchy2"/>
    <dgm:cxn modelId="{76CEBD44-CFD1-45B0-B37D-F4F118F5B757}" type="presOf" srcId="{426951CD-CF89-4F6E-8AF3-0E88D8484B95}" destId="{F505E8D9-5622-47AB-ACC3-021BFAFD3189}" srcOrd="0" destOrd="0" presId="urn:microsoft.com/office/officeart/2005/8/layout/hierarchy2"/>
    <dgm:cxn modelId="{CE27FB67-586B-401A-B7EF-BCC722C81023}" srcId="{6427F8E0-C748-4D68-8AE3-ABC21E09F4E7}" destId="{29678BF6-9BC4-4103-86F4-156654B24EBC}" srcOrd="0" destOrd="0" parTransId="{E75F9062-6C3A-4F9A-8177-6A82FEC11131}" sibTransId="{4CA8D2C1-7CA4-4BCE-929A-7C1F0000EC59}"/>
    <dgm:cxn modelId="{DD1C0752-DA98-4FC5-B0A9-0696E059580C}" type="presOf" srcId="{BB086E02-FAD2-40FB-9895-F48C827DC0CD}" destId="{7F9A94A1-FB48-448B-BED3-EC566B648F25}" srcOrd="0" destOrd="0" presId="urn:microsoft.com/office/officeart/2005/8/layout/hierarchy2"/>
    <dgm:cxn modelId="{62FEEB8C-51A3-43A6-93FE-96BF272DC5D2}" type="presOf" srcId="{807ED905-2206-4907-BE83-CCDE67C31EE0}" destId="{D0D769FC-9016-4AC0-ABF5-CFE08B25231E}" srcOrd="0" destOrd="0" presId="urn:microsoft.com/office/officeart/2005/8/layout/hierarchy2"/>
    <dgm:cxn modelId="{00625290-A282-419B-9AA9-5389383D7DF7}" type="presOf" srcId="{A449673F-AABB-4F9A-BEAC-E85230F25E2B}" destId="{7A0C1790-4B17-4FA5-B586-727E83EAA78B}" srcOrd="1" destOrd="0" presId="urn:microsoft.com/office/officeart/2005/8/layout/hierarchy2"/>
    <dgm:cxn modelId="{4532CE93-12ED-4995-B932-E9DAD040B8CE}" srcId="{E14E09F9-8441-4D7A-8CB0-36D75CF9B1BC}" destId="{BB086E02-FAD2-40FB-9895-F48C827DC0CD}" srcOrd="0" destOrd="0" parTransId="{09E1D43F-5BE9-4830-9783-21877F9FA23F}" sibTransId="{78C4CD43-3192-425B-976C-FB4EF2DB39C0}"/>
    <dgm:cxn modelId="{9C875D9D-3A3D-49D4-83D0-B5A495164D89}" type="presOf" srcId="{09E1D43F-5BE9-4830-9783-21877F9FA23F}" destId="{DB37FD38-0112-4BAF-99BE-779DEB18F1F3}" srcOrd="0" destOrd="0" presId="urn:microsoft.com/office/officeart/2005/8/layout/hierarchy2"/>
    <dgm:cxn modelId="{6230C7A4-C74E-40ED-AA6F-514CF41E1F94}" type="presOf" srcId="{F3B3D25A-7605-437E-929D-DC745CB3A51A}" destId="{90EB6EB9-DD08-42AA-93EF-4396E8A7DA28}" srcOrd="0" destOrd="0" presId="urn:microsoft.com/office/officeart/2005/8/layout/hierarchy2"/>
    <dgm:cxn modelId="{D8AE79A7-CBB7-4A81-AC83-208279745C78}" type="presOf" srcId="{D997D1DD-CC6C-4213-86E6-D1C7B8C81014}" destId="{E73ECAF7-42F1-4570-9685-157CBBE55D22}" srcOrd="1" destOrd="0" presId="urn:microsoft.com/office/officeart/2005/8/layout/hierarchy2"/>
    <dgm:cxn modelId="{3DF103AD-755D-49F0-B0F9-6F4EEA5B762C}" type="presOf" srcId="{A0A82DD9-C310-4FC6-A8BA-4EF8210DFFC6}" destId="{4761631D-83A9-425D-9562-81931F9C52D1}" srcOrd="0" destOrd="0" presId="urn:microsoft.com/office/officeart/2005/8/layout/hierarchy2"/>
    <dgm:cxn modelId="{8044EBB3-830A-4C71-AD40-988CB15FB083}" type="presOf" srcId="{E14E09F9-8441-4D7A-8CB0-36D75CF9B1BC}" destId="{BAA0E158-3E93-4962-AA41-AFFB967C71E2}" srcOrd="0" destOrd="0" presId="urn:microsoft.com/office/officeart/2005/8/layout/hierarchy2"/>
    <dgm:cxn modelId="{27320ABD-4748-40D9-986E-1747E01CDA8B}" type="presOf" srcId="{F3B3D25A-7605-437E-929D-DC745CB3A51A}" destId="{5F244F75-23D4-4ACE-9207-DF09A714FC58}" srcOrd="1" destOrd="0" presId="urn:microsoft.com/office/officeart/2005/8/layout/hierarchy2"/>
    <dgm:cxn modelId="{3DD64CD9-B1B0-4079-9432-CE3B4F7AC364}" type="presOf" srcId="{A449673F-AABB-4F9A-BEAC-E85230F25E2B}" destId="{BD3982D5-FA72-4DED-B8BB-0F2D4F856F47}" srcOrd="0" destOrd="0" presId="urn:microsoft.com/office/officeart/2005/8/layout/hierarchy2"/>
    <dgm:cxn modelId="{BE3987DD-BDD8-45CC-A3B0-DBDEEA4619F4}" srcId="{E14E09F9-8441-4D7A-8CB0-36D75CF9B1BC}" destId="{426951CD-CF89-4F6E-8AF3-0E88D8484B95}" srcOrd="2" destOrd="0" parTransId="{807ED905-2206-4907-BE83-CCDE67C31EE0}" sibTransId="{4F787936-DF8E-4B95-9E49-B479968CA82C}"/>
    <dgm:cxn modelId="{2A6EFEE3-4B8C-451E-88D9-4629A72C642F}" type="presOf" srcId="{09E1D43F-5BE9-4830-9783-21877F9FA23F}" destId="{E019D3F3-612A-49F1-89E7-C75D6019E58C}" srcOrd="1" destOrd="0" presId="urn:microsoft.com/office/officeart/2005/8/layout/hierarchy2"/>
    <dgm:cxn modelId="{9FD9D7F6-73B0-439B-949C-CFCB763D3B83}" type="presOf" srcId="{6427F8E0-C748-4D68-8AE3-ABC21E09F4E7}" destId="{4EF2DB46-64FC-4FBA-95A2-EC9378F6B2B4}" srcOrd="0" destOrd="0" presId="urn:microsoft.com/office/officeart/2005/8/layout/hierarchy2"/>
    <dgm:cxn modelId="{B12781BC-C0D6-4D22-BFBD-0C3DBF7F731F}" type="presParOf" srcId="{4EF2DB46-64FC-4FBA-95A2-EC9378F6B2B4}" destId="{0128184A-3D11-4FAD-870B-94B8B41D12B5}" srcOrd="0" destOrd="0" presId="urn:microsoft.com/office/officeart/2005/8/layout/hierarchy2"/>
    <dgm:cxn modelId="{A5D1B13B-3454-4FD0-B3A4-36E5105B8971}" type="presParOf" srcId="{0128184A-3D11-4FAD-870B-94B8B41D12B5}" destId="{F37F32C8-E029-4A00-B3A2-566AD8C251D9}" srcOrd="0" destOrd="0" presId="urn:microsoft.com/office/officeart/2005/8/layout/hierarchy2"/>
    <dgm:cxn modelId="{85401281-6003-476F-AABB-E393135DC611}" type="presParOf" srcId="{0128184A-3D11-4FAD-870B-94B8B41D12B5}" destId="{7A8830DD-1816-4E1F-A0D3-4D1B634C5DC5}" srcOrd="1" destOrd="0" presId="urn:microsoft.com/office/officeart/2005/8/layout/hierarchy2"/>
    <dgm:cxn modelId="{458B1CC2-6CD3-45ED-81C9-CF5BC85FF2EF}" type="presParOf" srcId="{7A8830DD-1816-4E1F-A0D3-4D1B634C5DC5}" destId="{90EB6EB9-DD08-42AA-93EF-4396E8A7DA28}" srcOrd="0" destOrd="0" presId="urn:microsoft.com/office/officeart/2005/8/layout/hierarchy2"/>
    <dgm:cxn modelId="{CB3680AB-0174-4D9F-A448-9E600FCE1DA3}" type="presParOf" srcId="{90EB6EB9-DD08-42AA-93EF-4396E8A7DA28}" destId="{5F244F75-23D4-4ACE-9207-DF09A714FC58}" srcOrd="0" destOrd="0" presId="urn:microsoft.com/office/officeart/2005/8/layout/hierarchy2"/>
    <dgm:cxn modelId="{89B4F6B5-A29E-4AD9-A6E4-B5EB076D67A4}" type="presParOf" srcId="{7A8830DD-1816-4E1F-A0D3-4D1B634C5DC5}" destId="{E83DEE19-35F0-4E4E-94B2-E10CA1E253DB}" srcOrd="1" destOrd="0" presId="urn:microsoft.com/office/officeart/2005/8/layout/hierarchy2"/>
    <dgm:cxn modelId="{B8689F77-670F-43D3-ABE4-715B9C8BAC82}" type="presParOf" srcId="{E83DEE19-35F0-4E4E-94B2-E10CA1E253DB}" destId="{3DD284A2-735B-4AD2-9391-1072DF0E0409}" srcOrd="0" destOrd="0" presId="urn:microsoft.com/office/officeart/2005/8/layout/hierarchy2"/>
    <dgm:cxn modelId="{2C20FB80-D055-420C-AAAE-B02BBC6C5622}" type="presParOf" srcId="{E83DEE19-35F0-4E4E-94B2-E10CA1E253DB}" destId="{091BE0B7-2FE5-4E0A-B83E-10008DCCE3B6}" srcOrd="1" destOrd="0" presId="urn:microsoft.com/office/officeart/2005/8/layout/hierarchy2"/>
    <dgm:cxn modelId="{1DAD813D-E84B-4582-AACE-12DF6FD3BF55}" type="presParOf" srcId="{7A8830DD-1816-4E1F-A0D3-4D1B634C5DC5}" destId="{18D67061-483E-449A-AF4E-5692A0FE3D03}" srcOrd="2" destOrd="0" presId="urn:microsoft.com/office/officeart/2005/8/layout/hierarchy2"/>
    <dgm:cxn modelId="{D94AB0B4-B259-46B4-AE8B-E264A4E8BDAC}" type="presParOf" srcId="{18D67061-483E-449A-AF4E-5692A0FE3D03}" destId="{E73ECAF7-42F1-4570-9685-157CBBE55D22}" srcOrd="0" destOrd="0" presId="urn:microsoft.com/office/officeart/2005/8/layout/hierarchy2"/>
    <dgm:cxn modelId="{265E1D21-5DB1-41F8-BC06-20DBA3950340}" type="presParOf" srcId="{7A8830DD-1816-4E1F-A0D3-4D1B634C5DC5}" destId="{AF5ABC50-8C0B-4283-BBCB-3F4552D13DC9}" srcOrd="3" destOrd="0" presId="urn:microsoft.com/office/officeart/2005/8/layout/hierarchy2"/>
    <dgm:cxn modelId="{04611F52-8059-4F90-BA21-380E71633583}" type="presParOf" srcId="{AF5ABC50-8C0B-4283-BBCB-3F4552D13DC9}" destId="{BAA0E158-3E93-4962-AA41-AFFB967C71E2}" srcOrd="0" destOrd="0" presId="urn:microsoft.com/office/officeart/2005/8/layout/hierarchy2"/>
    <dgm:cxn modelId="{035E2977-DA40-4D6E-887C-B81311222A4D}" type="presParOf" srcId="{AF5ABC50-8C0B-4283-BBCB-3F4552D13DC9}" destId="{4FF51F8B-DE73-4425-9334-CAB87FBB3435}" srcOrd="1" destOrd="0" presId="urn:microsoft.com/office/officeart/2005/8/layout/hierarchy2"/>
    <dgm:cxn modelId="{699DAFCF-DF56-4878-948E-6243253A1158}" type="presParOf" srcId="{4FF51F8B-DE73-4425-9334-CAB87FBB3435}" destId="{DB37FD38-0112-4BAF-99BE-779DEB18F1F3}" srcOrd="0" destOrd="0" presId="urn:microsoft.com/office/officeart/2005/8/layout/hierarchy2"/>
    <dgm:cxn modelId="{0E804B3B-3D30-4CB4-AB34-EAC2DF0D53D1}" type="presParOf" srcId="{DB37FD38-0112-4BAF-99BE-779DEB18F1F3}" destId="{E019D3F3-612A-49F1-89E7-C75D6019E58C}" srcOrd="0" destOrd="0" presId="urn:microsoft.com/office/officeart/2005/8/layout/hierarchy2"/>
    <dgm:cxn modelId="{13721B84-8194-4104-B58D-00F0D797987A}" type="presParOf" srcId="{4FF51F8B-DE73-4425-9334-CAB87FBB3435}" destId="{DBDF5E0D-1E2E-40D7-AB9C-8CCB38ECCF5E}" srcOrd="1" destOrd="0" presId="urn:microsoft.com/office/officeart/2005/8/layout/hierarchy2"/>
    <dgm:cxn modelId="{ECC51085-4450-4CF3-BA1B-7FC4EF3FFFAD}" type="presParOf" srcId="{DBDF5E0D-1E2E-40D7-AB9C-8CCB38ECCF5E}" destId="{7F9A94A1-FB48-448B-BED3-EC566B648F25}" srcOrd="0" destOrd="0" presId="urn:microsoft.com/office/officeart/2005/8/layout/hierarchy2"/>
    <dgm:cxn modelId="{A3F49119-EAFA-4563-BADE-D1F88CCA52D6}" type="presParOf" srcId="{DBDF5E0D-1E2E-40D7-AB9C-8CCB38ECCF5E}" destId="{6CABF0C2-202E-4AF1-93A7-889A56D17136}" srcOrd="1" destOrd="0" presId="urn:microsoft.com/office/officeart/2005/8/layout/hierarchy2"/>
    <dgm:cxn modelId="{891B9A33-E6FB-4CCF-BAA0-30515591ADEE}" type="presParOf" srcId="{4FF51F8B-DE73-4425-9334-CAB87FBB3435}" destId="{BD3982D5-FA72-4DED-B8BB-0F2D4F856F47}" srcOrd="2" destOrd="0" presId="urn:microsoft.com/office/officeart/2005/8/layout/hierarchy2"/>
    <dgm:cxn modelId="{674930F4-696B-40BC-80C5-C90E968A1226}" type="presParOf" srcId="{BD3982D5-FA72-4DED-B8BB-0F2D4F856F47}" destId="{7A0C1790-4B17-4FA5-B586-727E83EAA78B}" srcOrd="0" destOrd="0" presId="urn:microsoft.com/office/officeart/2005/8/layout/hierarchy2"/>
    <dgm:cxn modelId="{8853E263-ACA0-49F1-9679-4E98C0BE1719}" type="presParOf" srcId="{4FF51F8B-DE73-4425-9334-CAB87FBB3435}" destId="{0C1360D9-5152-493C-98D5-A4DAA523A82C}" srcOrd="3" destOrd="0" presId="urn:microsoft.com/office/officeart/2005/8/layout/hierarchy2"/>
    <dgm:cxn modelId="{1AD39D47-C1B9-44CB-B4FA-84203CEBCB9C}" type="presParOf" srcId="{0C1360D9-5152-493C-98D5-A4DAA523A82C}" destId="{4761631D-83A9-425D-9562-81931F9C52D1}" srcOrd="0" destOrd="0" presId="urn:microsoft.com/office/officeart/2005/8/layout/hierarchy2"/>
    <dgm:cxn modelId="{EEE761E9-1C16-49E4-A754-27BE2ED5BD5F}" type="presParOf" srcId="{0C1360D9-5152-493C-98D5-A4DAA523A82C}" destId="{54511D65-A166-466E-9FE3-5A2B6F5F4306}" srcOrd="1" destOrd="0" presId="urn:microsoft.com/office/officeart/2005/8/layout/hierarchy2"/>
    <dgm:cxn modelId="{81857EC6-4D8F-4680-886A-79199EA97937}" type="presParOf" srcId="{4FF51F8B-DE73-4425-9334-CAB87FBB3435}" destId="{D0D769FC-9016-4AC0-ABF5-CFE08B25231E}" srcOrd="4" destOrd="0" presId="urn:microsoft.com/office/officeart/2005/8/layout/hierarchy2"/>
    <dgm:cxn modelId="{7C92046F-9038-423E-B979-19EEDEBDBCF3}" type="presParOf" srcId="{D0D769FC-9016-4AC0-ABF5-CFE08B25231E}" destId="{6A006332-4E8B-49C9-BA89-6815B22499BF}" srcOrd="0" destOrd="0" presId="urn:microsoft.com/office/officeart/2005/8/layout/hierarchy2"/>
    <dgm:cxn modelId="{767908D3-514D-452C-8441-72243E6C2364}" type="presParOf" srcId="{4FF51F8B-DE73-4425-9334-CAB87FBB3435}" destId="{929036A7-D5B2-4CE4-B633-ABA0D4AFA637}" srcOrd="5" destOrd="0" presId="urn:microsoft.com/office/officeart/2005/8/layout/hierarchy2"/>
    <dgm:cxn modelId="{BD910B9C-FB1D-472C-B0FD-BF8AEF6189AA}" type="presParOf" srcId="{929036A7-D5B2-4CE4-B633-ABA0D4AFA637}" destId="{F505E8D9-5622-47AB-ACC3-021BFAFD3189}" srcOrd="0" destOrd="0" presId="urn:microsoft.com/office/officeart/2005/8/layout/hierarchy2"/>
    <dgm:cxn modelId="{C73CE70A-E180-45EF-AF74-7B9847F6255D}" type="presParOf" srcId="{929036A7-D5B2-4CE4-B633-ABA0D4AFA637}" destId="{E22C4BD3-C351-4FA8-8BFC-80D9C78422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28C9A5-49DB-46BA-8D10-6AFC24B841A8}" type="doc">
      <dgm:prSet loTypeId="urn:microsoft.com/office/officeart/2005/8/layout/chevron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69E8390-CA82-42CD-BB14-AFB04A489FB9}">
      <dgm:prSet phldrT="[Text]" custT="1"/>
      <dgm:spPr/>
      <dgm:t>
        <a:bodyPr/>
        <a:lstStyle/>
        <a:p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453E4-DFDB-4DCC-983C-566424739DA2}" type="parTrans" cxnId="{90DB1CBE-159F-4C0D-A284-D44B782A7A2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0E078-7ADE-4182-A1CA-7B1CB2A4B568}" type="sibTrans" cxnId="{90DB1CBE-159F-4C0D-A284-D44B782A7A2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98377-C2C3-4361-96D1-460D14CD9AEF}">
      <dgm:prSet phldrT="[Text]" custT="1"/>
      <dgm:spPr/>
      <dgm:t>
        <a:bodyPr/>
        <a:lstStyle/>
        <a:p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Másodlagos tüszők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F33C9-0E92-4BA7-86B5-03C2D8DDBCBA}" type="parTrans" cxnId="{8F6F0900-5E92-4947-B0AA-FB6FE750238E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9873E-82B9-463A-B62B-1A6A0240A927}" type="sibTrans" cxnId="{8F6F0900-5E92-4947-B0AA-FB6FE750238E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16BDD-B2F7-473A-A3E9-D71CFA62D257}">
      <dgm:prSet phldrT="[Text]" custT="1"/>
      <dgm:spPr/>
      <dgm:t>
        <a:bodyPr/>
        <a:lstStyle/>
        <a:p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0B683-48B4-47BD-8DBF-448117D58840}" type="parTrans" cxnId="{CD361037-C3CF-4E6F-B159-19177C0F6B2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93551-F076-433A-BFD2-12F1E175B1CB}" type="sibTrans" cxnId="{CD361037-C3CF-4E6F-B159-19177C0F6B2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EE2B4-1B47-46FE-8309-A2EEC122D5FB}">
      <dgm:prSet phldrT="[Text]" custT="1"/>
      <dgm:spPr/>
      <dgm:t>
        <a:bodyPr/>
        <a:lstStyle/>
        <a:p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Graaf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-féle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tüszők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DDE43-A8FA-4464-A790-8E6191DD33F6}" type="parTrans" cxnId="{D3A5226E-47FD-46CE-85E2-43DF48488F0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17F6D-4C1B-40D7-B191-F9C0F0CF49E8}" type="sibTrans" cxnId="{D3A5226E-47FD-46CE-85E2-43DF48488F0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ABDBD-65DD-42BE-A732-E01CAF943C93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B7963-8A63-4653-854E-53CAC3A8694B}" type="parTrans" cxnId="{044C9384-82DB-4136-AC06-2D5C0505F6C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92163-19D5-45C8-99CA-1C370B4F87EB}" type="sibTrans" cxnId="{044C9384-82DB-4136-AC06-2D5C0505F6C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8E0E1-46A7-4517-A52B-E32FF2459433}">
      <dgm:prSet custT="1"/>
      <dgm:spPr/>
      <dgm:t>
        <a:bodyPr/>
        <a:lstStyle/>
        <a:p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Petesejt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1F2F9-21C0-4659-970B-AB7C5EDD4705}" type="parTrans" cxnId="{9447ACF0-45B3-4BDE-AF5C-1B7EEE8D703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FB8F4-1607-4C9B-9EBA-E0606F77E08E}" type="sibTrans" cxnId="{9447ACF0-45B3-4BDE-AF5C-1B7EEE8D703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4824A-B327-4ABA-BEBB-6B6B8935D8BA}">
      <dgm:prSet phldrT="[Text]" custT="1"/>
      <dgm:spPr/>
      <dgm:t>
        <a:bodyPr/>
        <a:lstStyle/>
        <a:p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81DAC-14D1-4882-92AD-6C99665115DC}" type="sibTrans" cxnId="{23A32DBA-641F-4E01-B79F-D5CD36BD136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46C6C-A747-4B00-8584-B2DCDBCDF678}" type="parTrans" cxnId="{23A32DBA-641F-4E01-B79F-D5CD36BD136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85C18-B879-4910-99B0-AD1A8B3F007A}">
      <dgm:prSet phldrT="[Text]" custT="1"/>
      <dgm:spPr/>
      <dgm:t>
        <a:bodyPr/>
        <a:lstStyle/>
        <a:p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Elsődleges tüszők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A571E-273B-4DC4-9E24-DCB067F20DE1}" type="sibTrans" cxnId="{89210FFF-118C-49FA-8CCD-0409C44818D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81152-84DD-4DA2-927F-90E2ED529E8F}" type="parTrans" cxnId="{89210FFF-118C-49FA-8CCD-0409C44818D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7CF21-4159-4EAE-9442-C723C205B67F}" type="pres">
      <dgm:prSet presAssocID="{1E28C9A5-49DB-46BA-8D10-6AFC24B841A8}" presName="linearFlow" presStyleCnt="0">
        <dgm:presLayoutVars>
          <dgm:dir/>
          <dgm:animLvl val="lvl"/>
          <dgm:resizeHandles val="exact"/>
        </dgm:presLayoutVars>
      </dgm:prSet>
      <dgm:spPr/>
    </dgm:pt>
    <dgm:pt modelId="{41ADC20F-3CA8-44DE-8452-545ADDF9D50C}" type="pres">
      <dgm:prSet presAssocID="{63C4824A-B327-4ABA-BEBB-6B6B8935D8BA}" presName="composite" presStyleCnt="0"/>
      <dgm:spPr/>
    </dgm:pt>
    <dgm:pt modelId="{372FB696-27A9-4A5A-9378-0E8E2F8DFA39}" type="pres">
      <dgm:prSet presAssocID="{63C4824A-B327-4ABA-BEBB-6B6B8935D8B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4524E72-25E8-41F2-9DB6-19238D5D6481}" type="pres">
      <dgm:prSet presAssocID="{63C4824A-B327-4ABA-BEBB-6B6B8935D8BA}" presName="descendantText" presStyleLbl="alignAcc1" presStyleIdx="0" presStyleCnt="4">
        <dgm:presLayoutVars>
          <dgm:bulletEnabled val="1"/>
        </dgm:presLayoutVars>
      </dgm:prSet>
      <dgm:spPr/>
    </dgm:pt>
    <dgm:pt modelId="{6873B11B-D440-432F-8F57-F7101C75F000}" type="pres">
      <dgm:prSet presAssocID="{DFD81DAC-14D1-4882-92AD-6C99665115DC}" presName="sp" presStyleCnt="0"/>
      <dgm:spPr/>
    </dgm:pt>
    <dgm:pt modelId="{C3FAF11B-904A-45F9-9006-F45213327F61}" type="pres">
      <dgm:prSet presAssocID="{F69E8390-CA82-42CD-BB14-AFB04A489FB9}" presName="composite" presStyleCnt="0"/>
      <dgm:spPr/>
    </dgm:pt>
    <dgm:pt modelId="{2DD08040-02FB-4DBC-B886-5E67C3D73007}" type="pres">
      <dgm:prSet presAssocID="{F69E8390-CA82-42CD-BB14-AFB04A489FB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B578569-84D2-401E-BB23-7AF7FC45D002}" type="pres">
      <dgm:prSet presAssocID="{F69E8390-CA82-42CD-BB14-AFB04A489FB9}" presName="descendantText" presStyleLbl="alignAcc1" presStyleIdx="1" presStyleCnt="4">
        <dgm:presLayoutVars>
          <dgm:bulletEnabled val="1"/>
        </dgm:presLayoutVars>
      </dgm:prSet>
      <dgm:spPr/>
    </dgm:pt>
    <dgm:pt modelId="{4981EBBA-5F25-45A5-A90A-B6AAA1D763E8}" type="pres">
      <dgm:prSet presAssocID="{EE30E078-7ADE-4182-A1CA-7B1CB2A4B568}" presName="sp" presStyleCnt="0"/>
      <dgm:spPr/>
    </dgm:pt>
    <dgm:pt modelId="{11AB5D13-7482-420B-9B0B-9D5D8909989E}" type="pres">
      <dgm:prSet presAssocID="{08516BDD-B2F7-473A-A3E9-D71CFA62D257}" presName="composite" presStyleCnt="0"/>
      <dgm:spPr/>
    </dgm:pt>
    <dgm:pt modelId="{2DA18812-BA66-4AF4-BBF3-44620F85C705}" type="pres">
      <dgm:prSet presAssocID="{08516BDD-B2F7-473A-A3E9-D71CFA62D25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5C86D4D-6B09-4539-9D78-0B2E8BEE759D}" type="pres">
      <dgm:prSet presAssocID="{08516BDD-B2F7-473A-A3E9-D71CFA62D257}" presName="descendantText" presStyleLbl="alignAcc1" presStyleIdx="2" presStyleCnt="4">
        <dgm:presLayoutVars>
          <dgm:bulletEnabled val="1"/>
        </dgm:presLayoutVars>
      </dgm:prSet>
      <dgm:spPr/>
    </dgm:pt>
    <dgm:pt modelId="{084F6EE6-207A-4B3A-9838-A4CA521534C5}" type="pres">
      <dgm:prSet presAssocID="{3E293551-F076-433A-BFD2-12F1E175B1CB}" presName="sp" presStyleCnt="0"/>
      <dgm:spPr/>
    </dgm:pt>
    <dgm:pt modelId="{14E2CD98-7245-40F5-9814-B0A48D8D7945}" type="pres">
      <dgm:prSet presAssocID="{2EDABDBD-65DD-42BE-A732-E01CAF943C93}" presName="composite" presStyleCnt="0"/>
      <dgm:spPr/>
    </dgm:pt>
    <dgm:pt modelId="{1D1600F3-B0E1-4A8D-9573-E04816A1DDCE}" type="pres">
      <dgm:prSet presAssocID="{2EDABDBD-65DD-42BE-A732-E01CAF943C9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412872B-315A-4051-A824-DC6804EDDA3D}" type="pres">
      <dgm:prSet presAssocID="{2EDABDBD-65DD-42BE-A732-E01CAF943C9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F6F0900-5E92-4947-B0AA-FB6FE750238E}" srcId="{F69E8390-CA82-42CD-BB14-AFB04A489FB9}" destId="{CFA98377-C2C3-4361-96D1-460D14CD9AEF}" srcOrd="0" destOrd="0" parTransId="{955F33C9-0E92-4BA7-86B5-03C2D8DDBCBA}" sibTransId="{9D69873E-82B9-463A-B62B-1A6A0240A927}"/>
    <dgm:cxn modelId="{FDB0AA11-A275-43B1-BD74-6EDFCF96E2B7}" type="presOf" srcId="{38F8E0E1-46A7-4517-A52B-E32FF2459433}" destId="{5412872B-315A-4051-A824-DC6804EDDA3D}" srcOrd="0" destOrd="0" presId="urn:microsoft.com/office/officeart/2005/8/layout/chevron2"/>
    <dgm:cxn modelId="{CD361037-C3CF-4E6F-B159-19177C0F6B20}" srcId="{1E28C9A5-49DB-46BA-8D10-6AFC24B841A8}" destId="{08516BDD-B2F7-473A-A3E9-D71CFA62D257}" srcOrd="2" destOrd="0" parTransId="{FED0B683-48B4-47BD-8DBF-448117D58840}" sibTransId="{3E293551-F076-433A-BFD2-12F1E175B1CB}"/>
    <dgm:cxn modelId="{50110444-487C-4204-A108-BE68B54C257C}" type="presOf" srcId="{CFA98377-C2C3-4361-96D1-460D14CD9AEF}" destId="{DB578569-84D2-401E-BB23-7AF7FC45D002}" srcOrd="0" destOrd="0" presId="urn:microsoft.com/office/officeart/2005/8/layout/chevron2"/>
    <dgm:cxn modelId="{D3A5226E-47FD-46CE-85E2-43DF48488F02}" srcId="{08516BDD-B2F7-473A-A3E9-D71CFA62D257}" destId="{326EE2B4-1B47-46FE-8309-A2EEC122D5FB}" srcOrd="0" destOrd="0" parTransId="{1A0DDE43-A8FA-4464-A790-8E6191DD33F6}" sibTransId="{71217F6D-4C1B-40D7-B191-F9C0F0CF49E8}"/>
    <dgm:cxn modelId="{3ECC0480-6A92-4A4C-B5F3-C0DB961F7337}" type="presOf" srcId="{2EDABDBD-65DD-42BE-A732-E01CAF943C93}" destId="{1D1600F3-B0E1-4A8D-9573-E04816A1DDCE}" srcOrd="0" destOrd="0" presId="urn:microsoft.com/office/officeart/2005/8/layout/chevron2"/>
    <dgm:cxn modelId="{044C9384-82DB-4136-AC06-2D5C0505F6CD}" srcId="{1E28C9A5-49DB-46BA-8D10-6AFC24B841A8}" destId="{2EDABDBD-65DD-42BE-A732-E01CAF943C93}" srcOrd="3" destOrd="0" parTransId="{5A2B7963-8A63-4653-854E-53CAC3A8694B}" sibTransId="{F7892163-19D5-45C8-99CA-1C370B4F87EB}"/>
    <dgm:cxn modelId="{06E563A3-4685-4CCF-AC16-228884890283}" type="presOf" srcId="{F69E8390-CA82-42CD-BB14-AFB04A489FB9}" destId="{2DD08040-02FB-4DBC-B886-5E67C3D73007}" srcOrd="0" destOrd="0" presId="urn:microsoft.com/office/officeart/2005/8/layout/chevron2"/>
    <dgm:cxn modelId="{23A32DBA-641F-4E01-B79F-D5CD36BD1369}" srcId="{1E28C9A5-49DB-46BA-8D10-6AFC24B841A8}" destId="{63C4824A-B327-4ABA-BEBB-6B6B8935D8BA}" srcOrd="0" destOrd="0" parTransId="{AE546C6C-A747-4B00-8584-B2DCDBCDF678}" sibTransId="{DFD81DAC-14D1-4882-92AD-6C99665115DC}"/>
    <dgm:cxn modelId="{90DB1CBE-159F-4C0D-A284-D44B782A7A22}" srcId="{1E28C9A5-49DB-46BA-8D10-6AFC24B841A8}" destId="{F69E8390-CA82-42CD-BB14-AFB04A489FB9}" srcOrd="1" destOrd="0" parTransId="{A23453E4-DFDB-4DCC-983C-566424739DA2}" sibTransId="{EE30E078-7ADE-4182-A1CA-7B1CB2A4B568}"/>
    <dgm:cxn modelId="{B08382BE-410A-4D28-8EAD-62D311F7BEC4}" type="presOf" srcId="{326EE2B4-1B47-46FE-8309-A2EEC122D5FB}" destId="{25C86D4D-6B09-4539-9D78-0B2E8BEE759D}" srcOrd="0" destOrd="0" presId="urn:microsoft.com/office/officeart/2005/8/layout/chevron2"/>
    <dgm:cxn modelId="{BC374CC5-2F0A-4717-80E6-E5CCCDA773BE}" type="presOf" srcId="{1E28C9A5-49DB-46BA-8D10-6AFC24B841A8}" destId="{6F27CF21-4159-4EAE-9442-C723C205B67F}" srcOrd="0" destOrd="0" presId="urn:microsoft.com/office/officeart/2005/8/layout/chevron2"/>
    <dgm:cxn modelId="{55014EC7-EA85-4C9B-A317-E35CAC1A5481}" type="presOf" srcId="{08516BDD-B2F7-473A-A3E9-D71CFA62D257}" destId="{2DA18812-BA66-4AF4-BBF3-44620F85C705}" srcOrd="0" destOrd="0" presId="urn:microsoft.com/office/officeart/2005/8/layout/chevron2"/>
    <dgm:cxn modelId="{1D6A8CCC-0FC7-4298-A30D-07E6AD50C87E}" type="presOf" srcId="{63C4824A-B327-4ABA-BEBB-6B6B8935D8BA}" destId="{372FB696-27A9-4A5A-9378-0E8E2F8DFA39}" srcOrd="0" destOrd="0" presId="urn:microsoft.com/office/officeart/2005/8/layout/chevron2"/>
    <dgm:cxn modelId="{C9C85DE4-8F32-48B4-A991-8D19F850E701}" type="presOf" srcId="{06185C18-B879-4910-99B0-AD1A8B3F007A}" destId="{94524E72-25E8-41F2-9DB6-19238D5D6481}" srcOrd="0" destOrd="0" presId="urn:microsoft.com/office/officeart/2005/8/layout/chevron2"/>
    <dgm:cxn modelId="{9447ACF0-45B3-4BDE-AF5C-1B7EEE8D7034}" srcId="{2EDABDBD-65DD-42BE-A732-E01CAF943C93}" destId="{38F8E0E1-46A7-4517-A52B-E32FF2459433}" srcOrd="0" destOrd="0" parTransId="{69D1F2F9-21C0-4659-970B-AB7C5EDD4705}" sibTransId="{806FB8F4-1607-4C9B-9EBA-E0606F77E08E}"/>
    <dgm:cxn modelId="{89210FFF-118C-49FA-8CCD-0409C44818DD}" srcId="{63C4824A-B327-4ABA-BEBB-6B6B8935D8BA}" destId="{06185C18-B879-4910-99B0-AD1A8B3F007A}" srcOrd="0" destOrd="0" parTransId="{A8881152-84DD-4DA2-927F-90E2ED529E8F}" sibTransId="{69FA571E-273B-4DC4-9E24-DCB067F20DE1}"/>
    <dgm:cxn modelId="{D71625C3-DF3E-412D-AA62-05FC3610D129}" type="presParOf" srcId="{6F27CF21-4159-4EAE-9442-C723C205B67F}" destId="{41ADC20F-3CA8-44DE-8452-545ADDF9D50C}" srcOrd="0" destOrd="0" presId="urn:microsoft.com/office/officeart/2005/8/layout/chevron2"/>
    <dgm:cxn modelId="{04837A81-ED32-4145-8DD5-3CC02144D775}" type="presParOf" srcId="{41ADC20F-3CA8-44DE-8452-545ADDF9D50C}" destId="{372FB696-27A9-4A5A-9378-0E8E2F8DFA39}" srcOrd="0" destOrd="0" presId="urn:microsoft.com/office/officeart/2005/8/layout/chevron2"/>
    <dgm:cxn modelId="{BBC7AA90-CD4E-46EE-816E-392BC47E8EB6}" type="presParOf" srcId="{41ADC20F-3CA8-44DE-8452-545ADDF9D50C}" destId="{94524E72-25E8-41F2-9DB6-19238D5D6481}" srcOrd="1" destOrd="0" presId="urn:microsoft.com/office/officeart/2005/8/layout/chevron2"/>
    <dgm:cxn modelId="{A9EFD63D-288C-4E67-8591-D09CFD0FB005}" type="presParOf" srcId="{6F27CF21-4159-4EAE-9442-C723C205B67F}" destId="{6873B11B-D440-432F-8F57-F7101C75F000}" srcOrd="1" destOrd="0" presId="urn:microsoft.com/office/officeart/2005/8/layout/chevron2"/>
    <dgm:cxn modelId="{6D90C4F8-9289-4CBE-A19D-FDC70831E1B3}" type="presParOf" srcId="{6F27CF21-4159-4EAE-9442-C723C205B67F}" destId="{C3FAF11B-904A-45F9-9006-F45213327F61}" srcOrd="2" destOrd="0" presId="urn:microsoft.com/office/officeart/2005/8/layout/chevron2"/>
    <dgm:cxn modelId="{9445B8E1-CDAB-42AE-98D7-E4F284886E2A}" type="presParOf" srcId="{C3FAF11B-904A-45F9-9006-F45213327F61}" destId="{2DD08040-02FB-4DBC-B886-5E67C3D73007}" srcOrd="0" destOrd="0" presId="urn:microsoft.com/office/officeart/2005/8/layout/chevron2"/>
    <dgm:cxn modelId="{1E888643-B348-4A3D-B58B-A715C4E84BBF}" type="presParOf" srcId="{C3FAF11B-904A-45F9-9006-F45213327F61}" destId="{DB578569-84D2-401E-BB23-7AF7FC45D002}" srcOrd="1" destOrd="0" presId="urn:microsoft.com/office/officeart/2005/8/layout/chevron2"/>
    <dgm:cxn modelId="{DBA5BED5-45D0-4C26-8AB1-3F5A4494813A}" type="presParOf" srcId="{6F27CF21-4159-4EAE-9442-C723C205B67F}" destId="{4981EBBA-5F25-45A5-A90A-B6AAA1D763E8}" srcOrd="3" destOrd="0" presId="urn:microsoft.com/office/officeart/2005/8/layout/chevron2"/>
    <dgm:cxn modelId="{A8D3AEC9-9BE4-4328-899C-F3E44703F3FE}" type="presParOf" srcId="{6F27CF21-4159-4EAE-9442-C723C205B67F}" destId="{11AB5D13-7482-420B-9B0B-9D5D8909989E}" srcOrd="4" destOrd="0" presId="urn:microsoft.com/office/officeart/2005/8/layout/chevron2"/>
    <dgm:cxn modelId="{DD74C2C3-9C55-4188-9946-72291B948F57}" type="presParOf" srcId="{11AB5D13-7482-420B-9B0B-9D5D8909989E}" destId="{2DA18812-BA66-4AF4-BBF3-44620F85C705}" srcOrd="0" destOrd="0" presId="urn:microsoft.com/office/officeart/2005/8/layout/chevron2"/>
    <dgm:cxn modelId="{A3CCAAE2-75DE-4442-B76C-AE01586CE58A}" type="presParOf" srcId="{11AB5D13-7482-420B-9B0B-9D5D8909989E}" destId="{25C86D4D-6B09-4539-9D78-0B2E8BEE759D}" srcOrd="1" destOrd="0" presId="urn:microsoft.com/office/officeart/2005/8/layout/chevron2"/>
    <dgm:cxn modelId="{8925A75E-BDD6-442A-B7C0-F7C0AAC36BF8}" type="presParOf" srcId="{6F27CF21-4159-4EAE-9442-C723C205B67F}" destId="{084F6EE6-207A-4B3A-9838-A4CA521534C5}" srcOrd="5" destOrd="0" presId="urn:microsoft.com/office/officeart/2005/8/layout/chevron2"/>
    <dgm:cxn modelId="{3E815F74-7E51-4D8F-AE47-31E596342224}" type="presParOf" srcId="{6F27CF21-4159-4EAE-9442-C723C205B67F}" destId="{14E2CD98-7245-40F5-9814-B0A48D8D7945}" srcOrd="6" destOrd="0" presId="urn:microsoft.com/office/officeart/2005/8/layout/chevron2"/>
    <dgm:cxn modelId="{A2D52D1C-B790-4597-8DB8-0820B0A2B713}" type="presParOf" srcId="{14E2CD98-7245-40F5-9814-B0A48D8D7945}" destId="{1D1600F3-B0E1-4A8D-9573-E04816A1DDCE}" srcOrd="0" destOrd="0" presId="urn:microsoft.com/office/officeart/2005/8/layout/chevron2"/>
    <dgm:cxn modelId="{7C9CC3FD-B978-477B-A21D-4D859A15BFDF}" type="presParOf" srcId="{14E2CD98-7245-40F5-9814-B0A48D8D7945}" destId="{5412872B-315A-4051-A824-DC6804EDDA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121AC-9B93-46B4-9668-6C1A25442DD8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48BED7C-6445-4626-8D62-2EA994E4A628}">
      <dgm:prSet phldrT="[Text]" custT="1"/>
      <dgm:spPr/>
      <dgm:t>
        <a:bodyPr/>
        <a:lstStyle/>
        <a:p>
          <a:r>
            <a:rPr lang="hu-H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Kortikális</a:t>
          </a:r>
          <a:r>
            <a:rPr lang="hu-H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(kéreg) </a:t>
          </a:r>
          <a:r>
            <a:rPr lang="hu-H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nefron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2FDBE-3E77-4609-B30A-21C1D645D05B}" type="parTrans" cxnId="{9C57F254-2B3A-40C7-AF90-D549E44079A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E4B72-54C0-4136-823D-79D47D9AF3F7}" type="sibTrans" cxnId="{9C57F254-2B3A-40C7-AF90-D549E44079A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499C1-AC2B-4EFA-81F7-82F6E1CA5C27}">
      <dgm:prSet phldrT="[Text]" custT="1"/>
      <dgm:spPr/>
      <dgm:t>
        <a:bodyPr/>
        <a:lstStyle/>
        <a:p>
          <a:r>
            <a:rPr lang="hu-H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Juxtaglomeruláris</a:t>
          </a:r>
          <a:r>
            <a:rPr lang="hu-H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nefron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1AE38-CE83-4A9D-98A4-E03DAFFB4363}" type="parTrans" cxnId="{BE3B1B47-533E-4091-8F6D-EDBE6437D8A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E3309-7F59-4732-8CCD-41BB995665EC}" type="sibTrans" cxnId="{BE3B1B47-533E-4091-8F6D-EDBE6437D8A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ACB76-4C8E-414F-AB22-571598581B2B}" type="pres">
      <dgm:prSet presAssocID="{8B5121AC-9B93-46B4-9668-6C1A25442DD8}" presName="linear" presStyleCnt="0">
        <dgm:presLayoutVars>
          <dgm:animLvl val="lvl"/>
          <dgm:resizeHandles val="exact"/>
        </dgm:presLayoutVars>
      </dgm:prSet>
      <dgm:spPr/>
    </dgm:pt>
    <dgm:pt modelId="{48FF4D2D-6727-4DF3-8F82-BA398897B6EF}" type="pres">
      <dgm:prSet presAssocID="{748BED7C-6445-4626-8D62-2EA994E4A628}" presName="parentText" presStyleLbl="node1" presStyleIdx="0" presStyleCnt="2" custLinFactY="-86514" custLinFactNeighborX="-3176" custLinFactNeighborY="-100000">
        <dgm:presLayoutVars>
          <dgm:chMax val="0"/>
          <dgm:bulletEnabled val="1"/>
        </dgm:presLayoutVars>
      </dgm:prSet>
      <dgm:spPr/>
    </dgm:pt>
    <dgm:pt modelId="{82F799A1-515F-47C9-9492-716E465CC9A4}" type="pres">
      <dgm:prSet presAssocID="{1E6E4B72-54C0-4136-823D-79D47D9AF3F7}" presName="spacer" presStyleCnt="0"/>
      <dgm:spPr/>
    </dgm:pt>
    <dgm:pt modelId="{01A675B5-D2E8-476A-93AE-91A25F2B6B6D}" type="pres">
      <dgm:prSet presAssocID="{353499C1-AC2B-4EFA-81F7-82F6E1CA5C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CB2021C-AB56-47C6-8274-AA32730A9770}" type="presOf" srcId="{8B5121AC-9B93-46B4-9668-6C1A25442DD8}" destId="{97CACB76-4C8E-414F-AB22-571598581B2B}" srcOrd="0" destOrd="0" presId="urn:microsoft.com/office/officeart/2005/8/layout/vList2"/>
    <dgm:cxn modelId="{BE3B1B47-533E-4091-8F6D-EDBE6437D8AC}" srcId="{8B5121AC-9B93-46B4-9668-6C1A25442DD8}" destId="{353499C1-AC2B-4EFA-81F7-82F6E1CA5C27}" srcOrd="1" destOrd="0" parTransId="{0371AE38-CE83-4A9D-98A4-E03DAFFB4363}" sibTransId="{C70E3309-7F59-4732-8CCD-41BB995665EC}"/>
    <dgm:cxn modelId="{9C57F254-2B3A-40C7-AF90-D549E44079A6}" srcId="{8B5121AC-9B93-46B4-9668-6C1A25442DD8}" destId="{748BED7C-6445-4626-8D62-2EA994E4A628}" srcOrd="0" destOrd="0" parTransId="{CDA2FDBE-3E77-4609-B30A-21C1D645D05B}" sibTransId="{1E6E4B72-54C0-4136-823D-79D47D9AF3F7}"/>
    <dgm:cxn modelId="{99911AA1-C933-43DE-B398-BCE06E3618CE}" type="presOf" srcId="{353499C1-AC2B-4EFA-81F7-82F6E1CA5C27}" destId="{01A675B5-D2E8-476A-93AE-91A25F2B6B6D}" srcOrd="0" destOrd="0" presId="urn:microsoft.com/office/officeart/2005/8/layout/vList2"/>
    <dgm:cxn modelId="{BD6788EE-5B9F-439E-8F08-D281A56331A3}" type="presOf" srcId="{748BED7C-6445-4626-8D62-2EA994E4A628}" destId="{48FF4D2D-6727-4DF3-8F82-BA398897B6EF}" srcOrd="0" destOrd="0" presId="urn:microsoft.com/office/officeart/2005/8/layout/vList2"/>
    <dgm:cxn modelId="{B1B1B7EA-742C-4543-A409-2DBDE53A1CEE}" type="presParOf" srcId="{97CACB76-4C8E-414F-AB22-571598581B2B}" destId="{48FF4D2D-6727-4DF3-8F82-BA398897B6EF}" srcOrd="0" destOrd="0" presId="urn:microsoft.com/office/officeart/2005/8/layout/vList2"/>
    <dgm:cxn modelId="{14554FDE-E3C1-48EC-9460-37339C4FA58F}" type="presParOf" srcId="{97CACB76-4C8E-414F-AB22-571598581B2B}" destId="{82F799A1-515F-47C9-9492-716E465CC9A4}" srcOrd="1" destOrd="0" presId="urn:microsoft.com/office/officeart/2005/8/layout/vList2"/>
    <dgm:cxn modelId="{4B47773C-2FFF-4671-A171-5058A32A18D7}" type="presParOf" srcId="{97CACB76-4C8E-414F-AB22-571598581B2B}" destId="{01A675B5-D2E8-476A-93AE-91A25F2B6B6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0C9B4-6BAE-4303-B49A-CA77B1D26F67}" type="doc">
      <dgm:prSet loTypeId="urn:microsoft.com/office/officeart/2005/8/layout/process1" loCatId="process" qsTypeId="urn:microsoft.com/office/officeart/2005/8/quickstyle/simple4" qsCatId="simple" csTypeId="urn:microsoft.com/office/officeart/2005/8/colors/accent5_5" csCatId="accent5" phldr="1"/>
      <dgm:spPr/>
    </dgm:pt>
    <dgm:pt modelId="{ACC7162A-95CE-4D44-9297-02D6DD6A7B85}">
      <dgm:prSet phldrT="[Text]" custT="1"/>
      <dgm:spPr/>
      <dgm:t>
        <a:bodyPr/>
        <a:lstStyle/>
        <a:p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Afferens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arteriola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hu-HU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érgomolyag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(4-12 hurokkal)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E0D21-B5A3-4FC1-B881-C1D215DFE451}" type="parTrans" cxnId="{52888840-DC73-4AF2-946A-9D3D9E64F33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42CCA-9448-46F4-A2D5-A2D0B882AAB5}" type="sibTrans" cxnId="{52888840-DC73-4AF2-946A-9D3D9E64F33B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5B038-43E1-4228-A718-6D799DE025E4}">
      <dgm:prSet custT="1"/>
      <dgm:spPr/>
      <dgm:t>
        <a:bodyPr/>
        <a:lstStyle/>
        <a:p>
          <a:r>
            <a:rPr lang="hu-HU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Érgomolyagtok</a:t>
          </a:r>
        </a:p>
        <a:p>
          <a:r>
            <a:rPr lang="hu-HU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hu-HU" sz="2000" b="1" dirty="0" err="1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Bowman</a:t>
          </a:r>
          <a:r>
            <a:rPr lang="hu-HU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-tok)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BAC4A-3FF2-4D11-BDE1-9E449408A4FA}" type="parTrans" cxnId="{3191CED5-83FE-43E7-BE62-3313B0EE6C5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C8EBD-377A-4C4B-88E8-E945095AE355}" type="sibTrans" cxnId="{3191CED5-83FE-43E7-BE62-3313B0EE6C5B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23EE0-2E96-482E-98EA-2D43A5D7C585}" type="pres">
      <dgm:prSet presAssocID="{D020C9B4-6BAE-4303-B49A-CA77B1D26F67}" presName="Name0" presStyleCnt="0">
        <dgm:presLayoutVars>
          <dgm:dir/>
          <dgm:resizeHandles val="exact"/>
        </dgm:presLayoutVars>
      </dgm:prSet>
      <dgm:spPr/>
    </dgm:pt>
    <dgm:pt modelId="{D4115FAB-C0EA-4D66-9D60-2C740DF69271}" type="pres">
      <dgm:prSet presAssocID="{ACC7162A-95CE-4D44-9297-02D6DD6A7B85}" presName="node" presStyleLbl="node1" presStyleIdx="0" presStyleCnt="2" custScaleX="152850">
        <dgm:presLayoutVars>
          <dgm:bulletEnabled val="1"/>
        </dgm:presLayoutVars>
      </dgm:prSet>
      <dgm:spPr/>
    </dgm:pt>
    <dgm:pt modelId="{84709F1C-5C46-4229-8EE4-75C991523BF9}" type="pres">
      <dgm:prSet presAssocID="{EB442CCA-9448-46F4-A2D5-A2D0B882AAB5}" presName="sibTrans" presStyleLbl="sibTrans2D1" presStyleIdx="0" presStyleCnt="1"/>
      <dgm:spPr/>
    </dgm:pt>
    <dgm:pt modelId="{562A4A83-1FBC-4475-B2F9-224E06494524}" type="pres">
      <dgm:prSet presAssocID="{EB442CCA-9448-46F4-A2D5-A2D0B882AAB5}" presName="connectorText" presStyleLbl="sibTrans2D1" presStyleIdx="0" presStyleCnt="1"/>
      <dgm:spPr/>
    </dgm:pt>
    <dgm:pt modelId="{2114E1EF-2276-4C49-A3BA-73E9AB98F65E}" type="pres">
      <dgm:prSet presAssocID="{3C45B038-43E1-4228-A718-6D799DE025E4}" presName="node" presStyleLbl="node1" presStyleIdx="1" presStyleCnt="2" custScaleX="173380" custLinFactNeighborX="-4407" custLinFactNeighborY="2762">
        <dgm:presLayoutVars>
          <dgm:bulletEnabled val="1"/>
        </dgm:presLayoutVars>
      </dgm:prSet>
      <dgm:spPr/>
    </dgm:pt>
  </dgm:ptLst>
  <dgm:cxnLst>
    <dgm:cxn modelId="{52888840-DC73-4AF2-946A-9D3D9E64F33B}" srcId="{D020C9B4-6BAE-4303-B49A-CA77B1D26F67}" destId="{ACC7162A-95CE-4D44-9297-02D6DD6A7B85}" srcOrd="0" destOrd="0" parTransId="{E60E0D21-B5A3-4FC1-B881-C1D215DFE451}" sibTransId="{EB442CCA-9448-46F4-A2D5-A2D0B882AAB5}"/>
    <dgm:cxn modelId="{61DEB549-1559-4917-AC0E-6FAD4B2DF73F}" type="presOf" srcId="{EB442CCA-9448-46F4-A2D5-A2D0B882AAB5}" destId="{84709F1C-5C46-4229-8EE4-75C991523BF9}" srcOrd="0" destOrd="0" presId="urn:microsoft.com/office/officeart/2005/8/layout/process1"/>
    <dgm:cxn modelId="{48DBD395-0668-47FC-BF91-C5A8A827FDF6}" type="presOf" srcId="{3C45B038-43E1-4228-A718-6D799DE025E4}" destId="{2114E1EF-2276-4C49-A3BA-73E9AB98F65E}" srcOrd="0" destOrd="0" presId="urn:microsoft.com/office/officeart/2005/8/layout/process1"/>
    <dgm:cxn modelId="{CDCCCF9F-4D6E-4BE8-9C66-B2142BA97B55}" type="presOf" srcId="{ACC7162A-95CE-4D44-9297-02D6DD6A7B85}" destId="{D4115FAB-C0EA-4D66-9D60-2C740DF69271}" srcOrd="0" destOrd="0" presId="urn:microsoft.com/office/officeart/2005/8/layout/process1"/>
    <dgm:cxn modelId="{274301AF-D4E1-40C4-8A02-045A6072ABA8}" type="presOf" srcId="{D020C9B4-6BAE-4303-B49A-CA77B1D26F67}" destId="{B7623EE0-2E96-482E-98EA-2D43A5D7C585}" srcOrd="0" destOrd="0" presId="urn:microsoft.com/office/officeart/2005/8/layout/process1"/>
    <dgm:cxn modelId="{B06BDAB9-6EF9-4A73-9620-42B22B61491F}" type="presOf" srcId="{EB442CCA-9448-46F4-A2D5-A2D0B882AAB5}" destId="{562A4A83-1FBC-4475-B2F9-224E06494524}" srcOrd="1" destOrd="0" presId="urn:microsoft.com/office/officeart/2005/8/layout/process1"/>
    <dgm:cxn modelId="{3191CED5-83FE-43E7-BE62-3313B0EE6C5B}" srcId="{D020C9B4-6BAE-4303-B49A-CA77B1D26F67}" destId="{3C45B038-43E1-4228-A718-6D799DE025E4}" srcOrd="1" destOrd="0" parTransId="{011BAC4A-3FF2-4D11-BDE1-9E449408A4FA}" sibTransId="{199C8EBD-377A-4C4B-88E8-E945095AE355}"/>
    <dgm:cxn modelId="{8E977801-F8DA-4E11-A8EE-90D24019C11F}" type="presParOf" srcId="{B7623EE0-2E96-482E-98EA-2D43A5D7C585}" destId="{D4115FAB-C0EA-4D66-9D60-2C740DF69271}" srcOrd="0" destOrd="0" presId="urn:microsoft.com/office/officeart/2005/8/layout/process1"/>
    <dgm:cxn modelId="{7150E1B2-DECD-410E-A702-C21E4358AB81}" type="presParOf" srcId="{B7623EE0-2E96-482E-98EA-2D43A5D7C585}" destId="{84709F1C-5C46-4229-8EE4-75C991523BF9}" srcOrd="1" destOrd="0" presId="urn:microsoft.com/office/officeart/2005/8/layout/process1"/>
    <dgm:cxn modelId="{0EB7B265-A3D1-4A5B-AE91-E3841F930B01}" type="presParOf" srcId="{84709F1C-5C46-4229-8EE4-75C991523BF9}" destId="{562A4A83-1FBC-4475-B2F9-224E06494524}" srcOrd="0" destOrd="0" presId="urn:microsoft.com/office/officeart/2005/8/layout/process1"/>
    <dgm:cxn modelId="{E17289AF-862D-450B-9BDE-6474D9D6A100}" type="presParOf" srcId="{B7623EE0-2E96-482E-98EA-2D43A5D7C585}" destId="{2114E1EF-2276-4C49-A3BA-73E9AB98F65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143ED-D0AA-419E-8E2B-3721B83469E1}" type="doc">
      <dgm:prSet loTypeId="urn:microsoft.com/office/officeart/2005/8/layout/process2" loCatId="process" qsTypeId="urn:microsoft.com/office/officeart/2005/8/quickstyle/simple4" qsCatId="simple" csTypeId="urn:microsoft.com/office/officeart/2005/8/colors/accent2_2" csCatId="accent2" phldr="1"/>
      <dgm:spPr/>
    </dgm:pt>
    <dgm:pt modelId="{8B66FD54-DA2C-443F-B063-0ABD94ED8092}">
      <dgm:prSet phldrT="[Text]" custT="1"/>
      <dgm:spPr>
        <a:solidFill>
          <a:srgbClr val="FF0000"/>
        </a:solidFill>
      </dgm:spPr>
      <dgm:t>
        <a:bodyPr/>
        <a:lstStyle/>
        <a:p>
          <a:r>
            <a:rPr lang="hu-H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hasi aorta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43626-66B0-40BD-9FFB-F109FFDB9964}" type="parTrans" cxnId="{CF37AE8D-036F-4C24-9562-2AEB4CD461FF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59861-998C-4213-977F-B22B58EB4264}" type="sibTrans" cxnId="{CF37AE8D-036F-4C24-9562-2AEB4CD461FF}">
      <dgm:prSet custT="1"/>
      <dgm:spPr>
        <a:solidFill>
          <a:srgbClr val="FF0000"/>
        </a:solidFill>
      </dgm:spPr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AC0AC-D3B8-45EE-BF0B-81CA1723F3B5}">
      <dgm:prSet phldrT="[Text]" custT="1"/>
      <dgm:spPr>
        <a:solidFill>
          <a:srgbClr val="00B050"/>
        </a:solidFill>
      </dgm:spPr>
      <dgm:t>
        <a:bodyPr/>
        <a:lstStyle/>
        <a:p>
          <a:r>
            <a:rPr lang="hu-H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veseosztóér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D615F-DF38-447C-8868-0A894475E693}" type="parTrans" cxnId="{8FFC8C57-F871-4C38-A953-66BCC10EC1F6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05A54-86DA-464B-9C71-496E39726A33}" type="sibTrans" cxnId="{8FFC8C57-F871-4C38-A953-66BCC10EC1F6}">
      <dgm:prSet custT="1"/>
      <dgm:spPr>
        <a:solidFill>
          <a:srgbClr val="FF0000"/>
        </a:solidFill>
      </dgm:spPr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00085-37FC-4AE1-B7B3-889966B992BC}">
      <dgm:prSet phldrT="[Text]" custT="1"/>
      <dgm:spPr>
        <a:solidFill>
          <a:srgbClr val="FF0000"/>
        </a:solidFill>
      </dgm:spPr>
      <dgm:t>
        <a:bodyPr/>
        <a:lstStyle/>
        <a:p>
          <a:r>
            <a:rPr lang="hu-H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lebenyek közötti </a:t>
          </a:r>
          <a:r>
            <a:rPr lang="hu-H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osztóerek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5AE3-2739-493F-A8E4-97D899B0E372}" type="parTrans" cxnId="{D944B118-A088-484F-AC8B-97686A078118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258C2-B85C-4418-8026-AA4BF4571BA3}" type="sibTrans" cxnId="{D944B118-A088-484F-AC8B-97686A078118}">
      <dgm:prSet custT="1"/>
      <dgm:spPr>
        <a:solidFill>
          <a:srgbClr val="FF0000"/>
        </a:solidFill>
      </dgm:spPr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87B79-EF88-4A69-A091-D8664FDDBE08}">
      <dgm:prSet custT="1"/>
      <dgm:spPr>
        <a:solidFill>
          <a:srgbClr val="FF0000"/>
        </a:solidFill>
      </dgm:spPr>
      <dgm:t>
        <a:bodyPr/>
        <a:lstStyle/>
        <a:p>
          <a:r>
            <a:rPr lang="hu-H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ívelt osztóér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1CABB-8F1F-4CBF-809D-51D4B37967CF}" type="parTrans" cxnId="{CB37F1F0-5A11-43F1-B144-284F7AE380E7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F942F-C4D6-4C48-B7CD-D1EAF3D7787F}" type="sibTrans" cxnId="{CB37F1F0-5A11-43F1-B144-284F7AE380E7}">
      <dgm:prSet custT="1"/>
      <dgm:spPr>
        <a:solidFill>
          <a:srgbClr val="FF0000"/>
        </a:solidFill>
      </dgm:spPr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4638B-1B56-4E47-A82A-999B5BB4D5E0}">
      <dgm:prSet custT="1"/>
      <dgm:spPr>
        <a:solidFill>
          <a:srgbClr val="FF0000"/>
        </a:solidFill>
      </dgm:spPr>
      <dgm:t>
        <a:bodyPr/>
        <a:lstStyle/>
        <a:p>
          <a:r>
            <a:rPr lang="hu-H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lebenykék</a:t>
          </a:r>
          <a:r>
            <a:rPr lang="hu-H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közötti </a:t>
          </a:r>
          <a:r>
            <a:rPr lang="hu-H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osztóerek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72C5F-BA3A-4536-AD4E-F9733626540D}" type="parTrans" cxnId="{A1D42E0B-830B-40EF-90B4-267331C0603A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982E8-92F5-473C-B219-B32BA13C7337}" type="sibTrans" cxnId="{A1D42E0B-830B-40EF-90B4-267331C0603A}">
      <dgm:prSet custT="1"/>
      <dgm:spPr>
        <a:solidFill>
          <a:srgbClr val="FF0000"/>
        </a:solidFill>
      </dgm:spPr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9FC11-B2B7-4C66-9A35-8C239AC3226A}">
      <dgm:prSet custT="1"/>
      <dgm:spPr>
        <a:solidFill>
          <a:srgbClr val="FF0000"/>
        </a:solidFill>
      </dgm:spPr>
      <dgm:t>
        <a:bodyPr/>
        <a:lstStyle/>
        <a:p>
          <a:r>
            <a:rPr lang="hu-H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afferens</a:t>
          </a:r>
          <a:r>
            <a:rPr lang="hu-H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orsztóerecskék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279B0-1334-4BEE-9106-A433F4F9606F}" type="parTrans" cxnId="{3CE7DCE4-1421-4455-AE19-6DA23775A276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03A9C-DE51-4EEE-A605-53BC343171C7}" type="sibTrans" cxnId="{3CE7DCE4-1421-4455-AE19-6DA23775A276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060B9-5F52-4E25-8089-2F792B8B67BD}" type="pres">
      <dgm:prSet presAssocID="{805143ED-D0AA-419E-8E2B-3721B83469E1}" presName="linearFlow" presStyleCnt="0">
        <dgm:presLayoutVars>
          <dgm:resizeHandles val="exact"/>
        </dgm:presLayoutVars>
      </dgm:prSet>
      <dgm:spPr/>
    </dgm:pt>
    <dgm:pt modelId="{D87CF802-9F6D-4B40-856B-3FD1BE8B531F}" type="pres">
      <dgm:prSet presAssocID="{8B66FD54-DA2C-443F-B063-0ABD94ED8092}" presName="node" presStyleLbl="node1" presStyleIdx="0" presStyleCnt="6">
        <dgm:presLayoutVars>
          <dgm:bulletEnabled val="1"/>
        </dgm:presLayoutVars>
      </dgm:prSet>
      <dgm:spPr/>
    </dgm:pt>
    <dgm:pt modelId="{D0BF1ADB-0E12-4573-86D3-9FD954184635}" type="pres">
      <dgm:prSet presAssocID="{11359861-998C-4213-977F-B22B58EB4264}" presName="sibTrans" presStyleLbl="sibTrans2D1" presStyleIdx="0" presStyleCnt="5"/>
      <dgm:spPr/>
    </dgm:pt>
    <dgm:pt modelId="{7B374D70-3526-47D8-A6A3-C0425B6B9726}" type="pres">
      <dgm:prSet presAssocID="{11359861-998C-4213-977F-B22B58EB4264}" presName="connectorText" presStyleLbl="sibTrans2D1" presStyleIdx="0" presStyleCnt="5"/>
      <dgm:spPr/>
    </dgm:pt>
    <dgm:pt modelId="{4637BFB8-69D7-4B55-9E5F-FF13050D05CD}" type="pres">
      <dgm:prSet presAssocID="{0BCAC0AC-D3B8-45EE-BF0B-81CA1723F3B5}" presName="node" presStyleLbl="node1" presStyleIdx="1" presStyleCnt="6">
        <dgm:presLayoutVars>
          <dgm:bulletEnabled val="1"/>
        </dgm:presLayoutVars>
      </dgm:prSet>
      <dgm:spPr/>
    </dgm:pt>
    <dgm:pt modelId="{F29321FA-7CC4-425E-AFE6-8C7DFABD45D9}" type="pres">
      <dgm:prSet presAssocID="{73B05A54-86DA-464B-9C71-496E39726A33}" presName="sibTrans" presStyleLbl="sibTrans2D1" presStyleIdx="1" presStyleCnt="5"/>
      <dgm:spPr/>
    </dgm:pt>
    <dgm:pt modelId="{3261840C-DBA8-4D03-974C-CDEE04660EEE}" type="pres">
      <dgm:prSet presAssocID="{73B05A54-86DA-464B-9C71-496E39726A33}" presName="connectorText" presStyleLbl="sibTrans2D1" presStyleIdx="1" presStyleCnt="5"/>
      <dgm:spPr/>
    </dgm:pt>
    <dgm:pt modelId="{140A23B9-4863-485C-AAF8-FA9345C1E6E0}" type="pres">
      <dgm:prSet presAssocID="{29500085-37FC-4AE1-B7B3-889966B992BC}" presName="node" presStyleLbl="node1" presStyleIdx="2" presStyleCnt="6">
        <dgm:presLayoutVars>
          <dgm:bulletEnabled val="1"/>
        </dgm:presLayoutVars>
      </dgm:prSet>
      <dgm:spPr/>
    </dgm:pt>
    <dgm:pt modelId="{7307A2C3-B4EA-4FC4-974B-C4EDCAB45EFD}" type="pres">
      <dgm:prSet presAssocID="{848258C2-B85C-4418-8026-AA4BF4571BA3}" presName="sibTrans" presStyleLbl="sibTrans2D1" presStyleIdx="2" presStyleCnt="5"/>
      <dgm:spPr/>
    </dgm:pt>
    <dgm:pt modelId="{B2204BDD-0E61-4925-B618-BBA988BDBC07}" type="pres">
      <dgm:prSet presAssocID="{848258C2-B85C-4418-8026-AA4BF4571BA3}" presName="connectorText" presStyleLbl="sibTrans2D1" presStyleIdx="2" presStyleCnt="5"/>
      <dgm:spPr/>
    </dgm:pt>
    <dgm:pt modelId="{D530E3E2-CD53-474F-84D0-410443D0DE14}" type="pres">
      <dgm:prSet presAssocID="{01187B79-EF88-4A69-A091-D8664FDDBE08}" presName="node" presStyleLbl="node1" presStyleIdx="3" presStyleCnt="6">
        <dgm:presLayoutVars>
          <dgm:bulletEnabled val="1"/>
        </dgm:presLayoutVars>
      </dgm:prSet>
      <dgm:spPr/>
    </dgm:pt>
    <dgm:pt modelId="{523F41C0-A359-4ACB-9A0E-BA1ADA55E596}" type="pres">
      <dgm:prSet presAssocID="{5FAF942F-C4D6-4C48-B7CD-D1EAF3D7787F}" presName="sibTrans" presStyleLbl="sibTrans2D1" presStyleIdx="3" presStyleCnt="5"/>
      <dgm:spPr/>
    </dgm:pt>
    <dgm:pt modelId="{18C14D8E-D4FB-4D24-BE4F-BBB7B1C636A4}" type="pres">
      <dgm:prSet presAssocID="{5FAF942F-C4D6-4C48-B7CD-D1EAF3D7787F}" presName="connectorText" presStyleLbl="sibTrans2D1" presStyleIdx="3" presStyleCnt="5"/>
      <dgm:spPr/>
    </dgm:pt>
    <dgm:pt modelId="{E8B9FCFE-00AA-43B2-9F3B-44D12381741A}" type="pres">
      <dgm:prSet presAssocID="{B754638B-1B56-4E47-A82A-999B5BB4D5E0}" presName="node" presStyleLbl="node1" presStyleIdx="4" presStyleCnt="6">
        <dgm:presLayoutVars>
          <dgm:bulletEnabled val="1"/>
        </dgm:presLayoutVars>
      </dgm:prSet>
      <dgm:spPr/>
    </dgm:pt>
    <dgm:pt modelId="{2110A573-CB38-470E-BFD5-B37C369FA7A9}" type="pres">
      <dgm:prSet presAssocID="{EAA982E8-92F5-473C-B219-B32BA13C7337}" presName="sibTrans" presStyleLbl="sibTrans2D1" presStyleIdx="4" presStyleCnt="5"/>
      <dgm:spPr/>
    </dgm:pt>
    <dgm:pt modelId="{A3CABFFE-1B67-4F1E-BE7B-68CE9BB03823}" type="pres">
      <dgm:prSet presAssocID="{EAA982E8-92F5-473C-B219-B32BA13C7337}" presName="connectorText" presStyleLbl="sibTrans2D1" presStyleIdx="4" presStyleCnt="5"/>
      <dgm:spPr/>
    </dgm:pt>
    <dgm:pt modelId="{550B2453-8905-4D22-8455-7B7F4838B6C6}" type="pres">
      <dgm:prSet presAssocID="{4D69FC11-B2B7-4C66-9A35-8C239AC3226A}" presName="node" presStyleLbl="node1" presStyleIdx="5" presStyleCnt="6">
        <dgm:presLayoutVars>
          <dgm:bulletEnabled val="1"/>
        </dgm:presLayoutVars>
      </dgm:prSet>
      <dgm:spPr/>
    </dgm:pt>
  </dgm:ptLst>
  <dgm:cxnLst>
    <dgm:cxn modelId="{044D5F01-2908-4594-B9F8-B43CE73333A0}" type="presOf" srcId="{5FAF942F-C4D6-4C48-B7CD-D1EAF3D7787F}" destId="{18C14D8E-D4FB-4D24-BE4F-BBB7B1C636A4}" srcOrd="1" destOrd="0" presId="urn:microsoft.com/office/officeart/2005/8/layout/process2"/>
    <dgm:cxn modelId="{A1D42E0B-830B-40EF-90B4-267331C0603A}" srcId="{805143ED-D0AA-419E-8E2B-3721B83469E1}" destId="{B754638B-1B56-4E47-A82A-999B5BB4D5E0}" srcOrd="4" destOrd="0" parTransId="{FC672C5F-BA3A-4536-AD4E-F9733626540D}" sibTransId="{EAA982E8-92F5-473C-B219-B32BA13C7337}"/>
    <dgm:cxn modelId="{786F3A10-1C9C-4596-8ABA-6F4C59CCC334}" type="presOf" srcId="{B754638B-1B56-4E47-A82A-999B5BB4D5E0}" destId="{E8B9FCFE-00AA-43B2-9F3B-44D12381741A}" srcOrd="0" destOrd="0" presId="urn:microsoft.com/office/officeart/2005/8/layout/process2"/>
    <dgm:cxn modelId="{D944B118-A088-484F-AC8B-97686A078118}" srcId="{805143ED-D0AA-419E-8E2B-3721B83469E1}" destId="{29500085-37FC-4AE1-B7B3-889966B992BC}" srcOrd="2" destOrd="0" parTransId="{FD485AE3-2739-493F-A8E4-97D899B0E372}" sibTransId="{848258C2-B85C-4418-8026-AA4BF4571BA3}"/>
    <dgm:cxn modelId="{63711A2B-5456-4C4B-9ECB-50C561339D28}" type="presOf" srcId="{8B66FD54-DA2C-443F-B063-0ABD94ED8092}" destId="{D87CF802-9F6D-4B40-856B-3FD1BE8B531F}" srcOrd="0" destOrd="0" presId="urn:microsoft.com/office/officeart/2005/8/layout/process2"/>
    <dgm:cxn modelId="{EF074F31-142F-40F6-8ACE-B74F612C4D23}" type="presOf" srcId="{73B05A54-86DA-464B-9C71-496E39726A33}" destId="{F29321FA-7CC4-425E-AFE6-8C7DFABD45D9}" srcOrd="0" destOrd="0" presId="urn:microsoft.com/office/officeart/2005/8/layout/process2"/>
    <dgm:cxn modelId="{B6CB8A34-432A-4B09-B0A8-E73F17C3428D}" type="presOf" srcId="{805143ED-D0AA-419E-8E2B-3721B83469E1}" destId="{C12060B9-5F52-4E25-8089-2F792B8B67BD}" srcOrd="0" destOrd="0" presId="urn:microsoft.com/office/officeart/2005/8/layout/process2"/>
    <dgm:cxn modelId="{CF45316A-3FA7-4F69-ACAE-8E9CB1A0C908}" type="presOf" srcId="{5FAF942F-C4D6-4C48-B7CD-D1EAF3D7787F}" destId="{523F41C0-A359-4ACB-9A0E-BA1ADA55E596}" srcOrd="0" destOrd="0" presId="urn:microsoft.com/office/officeart/2005/8/layout/process2"/>
    <dgm:cxn modelId="{9A71984D-9A61-48B2-ABAE-FC67DEB73181}" type="presOf" srcId="{848258C2-B85C-4418-8026-AA4BF4571BA3}" destId="{7307A2C3-B4EA-4FC4-974B-C4EDCAB45EFD}" srcOrd="0" destOrd="0" presId="urn:microsoft.com/office/officeart/2005/8/layout/process2"/>
    <dgm:cxn modelId="{E5C0766F-F7FA-43E9-899B-789604B49D20}" type="presOf" srcId="{EAA982E8-92F5-473C-B219-B32BA13C7337}" destId="{A3CABFFE-1B67-4F1E-BE7B-68CE9BB03823}" srcOrd="1" destOrd="0" presId="urn:microsoft.com/office/officeart/2005/8/layout/process2"/>
    <dgm:cxn modelId="{38FCC170-FC7D-45DF-BA47-886018D69115}" type="presOf" srcId="{73B05A54-86DA-464B-9C71-496E39726A33}" destId="{3261840C-DBA8-4D03-974C-CDEE04660EEE}" srcOrd="1" destOrd="0" presId="urn:microsoft.com/office/officeart/2005/8/layout/process2"/>
    <dgm:cxn modelId="{A06C3373-D243-4D1D-9A91-A600E14C0E6F}" type="presOf" srcId="{29500085-37FC-4AE1-B7B3-889966B992BC}" destId="{140A23B9-4863-485C-AAF8-FA9345C1E6E0}" srcOrd="0" destOrd="0" presId="urn:microsoft.com/office/officeart/2005/8/layout/process2"/>
    <dgm:cxn modelId="{0F94DA54-4540-4E1A-B506-B1980AB198DC}" type="presOf" srcId="{848258C2-B85C-4418-8026-AA4BF4571BA3}" destId="{B2204BDD-0E61-4925-B618-BBA988BDBC07}" srcOrd="1" destOrd="0" presId="urn:microsoft.com/office/officeart/2005/8/layout/process2"/>
    <dgm:cxn modelId="{8FFC8C57-F871-4C38-A953-66BCC10EC1F6}" srcId="{805143ED-D0AA-419E-8E2B-3721B83469E1}" destId="{0BCAC0AC-D3B8-45EE-BF0B-81CA1723F3B5}" srcOrd="1" destOrd="0" parTransId="{F5FD615F-DF38-447C-8868-0A894475E693}" sibTransId="{73B05A54-86DA-464B-9C71-496E39726A33}"/>
    <dgm:cxn modelId="{A0CC1B7F-C0A7-4A6C-AF23-C8E8EA37FDFB}" type="presOf" srcId="{11359861-998C-4213-977F-B22B58EB4264}" destId="{D0BF1ADB-0E12-4573-86D3-9FD954184635}" srcOrd="0" destOrd="0" presId="urn:microsoft.com/office/officeart/2005/8/layout/process2"/>
    <dgm:cxn modelId="{CF37AE8D-036F-4C24-9562-2AEB4CD461FF}" srcId="{805143ED-D0AA-419E-8E2B-3721B83469E1}" destId="{8B66FD54-DA2C-443F-B063-0ABD94ED8092}" srcOrd="0" destOrd="0" parTransId="{62743626-66B0-40BD-9FFB-F109FFDB9964}" sibTransId="{11359861-998C-4213-977F-B22B58EB4264}"/>
    <dgm:cxn modelId="{2B19558F-8A53-4853-A2AD-645BA4386126}" type="presOf" srcId="{4D69FC11-B2B7-4C66-9A35-8C239AC3226A}" destId="{550B2453-8905-4D22-8455-7B7F4838B6C6}" srcOrd="0" destOrd="0" presId="urn:microsoft.com/office/officeart/2005/8/layout/process2"/>
    <dgm:cxn modelId="{6A5635A2-8591-4527-A546-3D7A9D8A0E75}" type="presOf" srcId="{11359861-998C-4213-977F-B22B58EB4264}" destId="{7B374D70-3526-47D8-A6A3-C0425B6B9726}" srcOrd="1" destOrd="0" presId="urn:microsoft.com/office/officeart/2005/8/layout/process2"/>
    <dgm:cxn modelId="{87D8B5BB-89A1-47D6-AD92-18621B2CAC70}" type="presOf" srcId="{0BCAC0AC-D3B8-45EE-BF0B-81CA1723F3B5}" destId="{4637BFB8-69D7-4B55-9E5F-FF13050D05CD}" srcOrd="0" destOrd="0" presId="urn:microsoft.com/office/officeart/2005/8/layout/process2"/>
    <dgm:cxn modelId="{E1C45CC0-6313-48B2-BE5A-4062A6A17CD2}" type="presOf" srcId="{01187B79-EF88-4A69-A091-D8664FDDBE08}" destId="{D530E3E2-CD53-474F-84D0-410443D0DE14}" srcOrd="0" destOrd="0" presId="urn:microsoft.com/office/officeart/2005/8/layout/process2"/>
    <dgm:cxn modelId="{45BED5D7-8FC8-49F1-924C-6276F4FE8252}" type="presOf" srcId="{EAA982E8-92F5-473C-B219-B32BA13C7337}" destId="{2110A573-CB38-470E-BFD5-B37C369FA7A9}" srcOrd="0" destOrd="0" presId="urn:microsoft.com/office/officeart/2005/8/layout/process2"/>
    <dgm:cxn modelId="{3CE7DCE4-1421-4455-AE19-6DA23775A276}" srcId="{805143ED-D0AA-419E-8E2B-3721B83469E1}" destId="{4D69FC11-B2B7-4C66-9A35-8C239AC3226A}" srcOrd="5" destOrd="0" parTransId="{BAB279B0-1334-4BEE-9106-A433F4F9606F}" sibTransId="{1D503A9C-DE51-4EEE-A605-53BC343171C7}"/>
    <dgm:cxn modelId="{CB37F1F0-5A11-43F1-B144-284F7AE380E7}" srcId="{805143ED-D0AA-419E-8E2B-3721B83469E1}" destId="{01187B79-EF88-4A69-A091-D8664FDDBE08}" srcOrd="3" destOrd="0" parTransId="{6B01CABB-8F1F-4CBF-809D-51D4B37967CF}" sibTransId="{5FAF942F-C4D6-4C48-B7CD-D1EAF3D7787F}"/>
    <dgm:cxn modelId="{9BFB6561-CAC4-43C4-9954-094F42398097}" type="presParOf" srcId="{C12060B9-5F52-4E25-8089-2F792B8B67BD}" destId="{D87CF802-9F6D-4B40-856B-3FD1BE8B531F}" srcOrd="0" destOrd="0" presId="urn:microsoft.com/office/officeart/2005/8/layout/process2"/>
    <dgm:cxn modelId="{F6D936D1-26F3-4158-A94A-CED90729E91E}" type="presParOf" srcId="{C12060B9-5F52-4E25-8089-2F792B8B67BD}" destId="{D0BF1ADB-0E12-4573-86D3-9FD954184635}" srcOrd="1" destOrd="0" presId="urn:microsoft.com/office/officeart/2005/8/layout/process2"/>
    <dgm:cxn modelId="{3CFCB381-7279-4404-ADBA-A440801ED530}" type="presParOf" srcId="{D0BF1ADB-0E12-4573-86D3-9FD954184635}" destId="{7B374D70-3526-47D8-A6A3-C0425B6B9726}" srcOrd="0" destOrd="0" presId="urn:microsoft.com/office/officeart/2005/8/layout/process2"/>
    <dgm:cxn modelId="{892C2698-DFEB-4B36-89C8-5D53A241B950}" type="presParOf" srcId="{C12060B9-5F52-4E25-8089-2F792B8B67BD}" destId="{4637BFB8-69D7-4B55-9E5F-FF13050D05CD}" srcOrd="2" destOrd="0" presId="urn:microsoft.com/office/officeart/2005/8/layout/process2"/>
    <dgm:cxn modelId="{BC09D269-58DC-42C5-8061-D323849F3FD1}" type="presParOf" srcId="{C12060B9-5F52-4E25-8089-2F792B8B67BD}" destId="{F29321FA-7CC4-425E-AFE6-8C7DFABD45D9}" srcOrd="3" destOrd="0" presId="urn:microsoft.com/office/officeart/2005/8/layout/process2"/>
    <dgm:cxn modelId="{A2C3043C-0742-4B59-921F-B945443A76BB}" type="presParOf" srcId="{F29321FA-7CC4-425E-AFE6-8C7DFABD45D9}" destId="{3261840C-DBA8-4D03-974C-CDEE04660EEE}" srcOrd="0" destOrd="0" presId="urn:microsoft.com/office/officeart/2005/8/layout/process2"/>
    <dgm:cxn modelId="{571F3B1A-4A42-4C97-831E-03FCF5074C1E}" type="presParOf" srcId="{C12060B9-5F52-4E25-8089-2F792B8B67BD}" destId="{140A23B9-4863-485C-AAF8-FA9345C1E6E0}" srcOrd="4" destOrd="0" presId="urn:microsoft.com/office/officeart/2005/8/layout/process2"/>
    <dgm:cxn modelId="{76C9ACFD-122A-4E2E-87FD-240FEC948C43}" type="presParOf" srcId="{C12060B9-5F52-4E25-8089-2F792B8B67BD}" destId="{7307A2C3-B4EA-4FC4-974B-C4EDCAB45EFD}" srcOrd="5" destOrd="0" presId="urn:microsoft.com/office/officeart/2005/8/layout/process2"/>
    <dgm:cxn modelId="{7EF1A6B3-BF05-4688-A212-8A618E1BA319}" type="presParOf" srcId="{7307A2C3-B4EA-4FC4-974B-C4EDCAB45EFD}" destId="{B2204BDD-0E61-4925-B618-BBA988BDBC07}" srcOrd="0" destOrd="0" presId="urn:microsoft.com/office/officeart/2005/8/layout/process2"/>
    <dgm:cxn modelId="{CF6BECD3-6773-4EC1-A78A-189582963502}" type="presParOf" srcId="{C12060B9-5F52-4E25-8089-2F792B8B67BD}" destId="{D530E3E2-CD53-474F-84D0-410443D0DE14}" srcOrd="6" destOrd="0" presId="urn:microsoft.com/office/officeart/2005/8/layout/process2"/>
    <dgm:cxn modelId="{94685EE1-9B65-47F5-892C-169EB06C6D8C}" type="presParOf" srcId="{C12060B9-5F52-4E25-8089-2F792B8B67BD}" destId="{523F41C0-A359-4ACB-9A0E-BA1ADA55E596}" srcOrd="7" destOrd="0" presId="urn:microsoft.com/office/officeart/2005/8/layout/process2"/>
    <dgm:cxn modelId="{CB7A100D-3CA2-4F75-A691-79FC1A16573F}" type="presParOf" srcId="{523F41C0-A359-4ACB-9A0E-BA1ADA55E596}" destId="{18C14D8E-D4FB-4D24-BE4F-BBB7B1C636A4}" srcOrd="0" destOrd="0" presId="urn:microsoft.com/office/officeart/2005/8/layout/process2"/>
    <dgm:cxn modelId="{FB279F6B-CE9B-45FC-A7C8-C72D59F02CC2}" type="presParOf" srcId="{C12060B9-5F52-4E25-8089-2F792B8B67BD}" destId="{E8B9FCFE-00AA-43B2-9F3B-44D12381741A}" srcOrd="8" destOrd="0" presId="urn:microsoft.com/office/officeart/2005/8/layout/process2"/>
    <dgm:cxn modelId="{7B894BA0-87E0-4DB4-8078-31D167028E01}" type="presParOf" srcId="{C12060B9-5F52-4E25-8089-2F792B8B67BD}" destId="{2110A573-CB38-470E-BFD5-B37C369FA7A9}" srcOrd="9" destOrd="0" presId="urn:microsoft.com/office/officeart/2005/8/layout/process2"/>
    <dgm:cxn modelId="{A5C8961A-52AD-4675-858F-E2D4BE1ADBF1}" type="presParOf" srcId="{2110A573-CB38-470E-BFD5-B37C369FA7A9}" destId="{A3CABFFE-1B67-4F1E-BE7B-68CE9BB03823}" srcOrd="0" destOrd="0" presId="urn:microsoft.com/office/officeart/2005/8/layout/process2"/>
    <dgm:cxn modelId="{AA7DB3FB-AFA6-4339-8DB6-5FB329351219}" type="presParOf" srcId="{C12060B9-5F52-4E25-8089-2F792B8B67BD}" destId="{550B2453-8905-4D22-8455-7B7F4838B6C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143ED-D0AA-419E-8E2B-3721B83469E1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8B66FD54-DA2C-443F-B063-0ABD94ED809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efferens</a:t>
          </a:r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 osztóerecskék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43626-66B0-40BD-9FFB-F109FFDB9964}" type="parTrans" cxnId="{CF37AE8D-036F-4C24-9562-2AEB4CD461F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59861-998C-4213-977F-B22B58EB4264}" type="sibTrans" cxnId="{CF37AE8D-036F-4C24-9562-2AEB4CD461FF}">
      <dgm:prSet/>
      <dgm:spPr>
        <a:solidFill>
          <a:srgbClr val="00B0F0"/>
        </a:solidFill>
      </dgm:spPr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AC0AC-D3B8-45EE-BF0B-81CA1723F3B5}">
      <dgm:prSet phldrT="[Text]"/>
      <dgm:spPr>
        <a:solidFill>
          <a:srgbClr val="00B0F0"/>
        </a:solidFill>
      </dgm:spPr>
      <dgm:t>
        <a:bodyPr/>
        <a:lstStyle/>
        <a:p>
          <a:r>
            <a:rPr lang="hu-H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lebenykék</a:t>
          </a:r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 közötti gyűjtőerek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D615F-DF38-447C-8868-0A894475E693}" type="parTrans" cxnId="{8FFC8C57-F871-4C38-A953-66BCC10EC1F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05A54-86DA-464B-9C71-496E39726A33}" type="sibTrans" cxnId="{8FFC8C57-F871-4C38-A953-66BCC10EC1F6}">
      <dgm:prSet/>
      <dgm:spPr>
        <a:solidFill>
          <a:srgbClr val="00B0F0"/>
        </a:solidFill>
      </dgm:spPr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00085-37FC-4AE1-B7B3-889966B992BC}">
      <dgm:prSet phldrT="[Text]"/>
      <dgm:spPr>
        <a:solidFill>
          <a:srgbClr val="00B0F0"/>
        </a:solidFill>
      </dgm:spPr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ívelt gyűjtőerek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5AE3-2739-493F-A8E4-97D899B0E372}" type="parTrans" cxnId="{D944B118-A088-484F-AC8B-97686A07811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258C2-B85C-4418-8026-AA4BF4571BA3}" type="sibTrans" cxnId="{D944B118-A088-484F-AC8B-97686A078118}">
      <dgm:prSet/>
      <dgm:spPr>
        <a:solidFill>
          <a:srgbClr val="00B0F0"/>
        </a:solidFill>
      </dgm:spPr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87B79-EF88-4A69-A091-D8664FDDBE08}">
      <dgm:prSet/>
      <dgm:spPr>
        <a:solidFill>
          <a:srgbClr val="00B0F0"/>
        </a:solidFill>
      </dgm:spPr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lebenyek közötti gyűjtőerek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1CABB-8F1F-4CBF-809D-51D4B37967CF}" type="parTrans" cxnId="{CB37F1F0-5A11-43F1-B144-284F7AE380E7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F942F-C4D6-4C48-B7CD-D1EAF3D7787F}" type="sibTrans" cxnId="{CB37F1F0-5A11-43F1-B144-284F7AE380E7}">
      <dgm:prSet/>
      <dgm:spPr>
        <a:solidFill>
          <a:srgbClr val="00B0F0"/>
        </a:solidFill>
      </dgm:spPr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4638B-1B56-4E47-A82A-999B5BB4D5E0}">
      <dgm:prSet/>
      <dgm:spPr>
        <a:solidFill>
          <a:srgbClr val="00B050"/>
        </a:solidFill>
      </dgm:spPr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vesegyűjtőér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72C5F-BA3A-4536-AD4E-F9733626540D}" type="parTrans" cxnId="{A1D42E0B-830B-40EF-90B4-267331C0603A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982E8-92F5-473C-B219-B32BA13C7337}" type="sibTrans" cxnId="{A1D42E0B-830B-40EF-90B4-267331C0603A}">
      <dgm:prSet/>
      <dgm:spPr>
        <a:solidFill>
          <a:srgbClr val="00B0F0"/>
        </a:solidFill>
      </dgm:spPr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9FC11-B2B7-4C66-9A35-8C239AC3226A}">
      <dgm:prSet/>
      <dgm:spPr>
        <a:solidFill>
          <a:srgbClr val="00B0F0"/>
        </a:solidFill>
      </dgm:spPr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alsó üres gyűjtőér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279B0-1334-4BEE-9106-A433F4F9606F}" type="parTrans" cxnId="{3CE7DCE4-1421-4455-AE19-6DA23775A27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03A9C-DE51-4EEE-A605-53BC343171C7}" type="sibTrans" cxnId="{3CE7DCE4-1421-4455-AE19-6DA23775A27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060B9-5F52-4E25-8089-2F792B8B67BD}" type="pres">
      <dgm:prSet presAssocID="{805143ED-D0AA-419E-8E2B-3721B83469E1}" presName="linearFlow" presStyleCnt="0">
        <dgm:presLayoutVars>
          <dgm:resizeHandles val="exact"/>
        </dgm:presLayoutVars>
      </dgm:prSet>
      <dgm:spPr/>
    </dgm:pt>
    <dgm:pt modelId="{D87CF802-9F6D-4B40-856B-3FD1BE8B531F}" type="pres">
      <dgm:prSet presAssocID="{8B66FD54-DA2C-443F-B063-0ABD94ED8092}" presName="node" presStyleLbl="node1" presStyleIdx="0" presStyleCnt="6">
        <dgm:presLayoutVars>
          <dgm:bulletEnabled val="1"/>
        </dgm:presLayoutVars>
      </dgm:prSet>
      <dgm:spPr/>
    </dgm:pt>
    <dgm:pt modelId="{D0BF1ADB-0E12-4573-86D3-9FD954184635}" type="pres">
      <dgm:prSet presAssocID="{11359861-998C-4213-977F-B22B58EB4264}" presName="sibTrans" presStyleLbl="sibTrans2D1" presStyleIdx="0" presStyleCnt="5"/>
      <dgm:spPr/>
    </dgm:pt>
    <dgm:pt modelId="{7B374D70-3526-47D8-A6A3-C0425B6B9726}" type="pres">
      <dgm:prSet presAssocID="{11359861-998C-4213-977F-B22B58EB4264}" presName="connectorText" presStyleLbl="sibTrans2D1" presStyleIdx="0" presStyleCnt="5"/>
      <dgm:spPr/>
    </dgm:pt>
    <dgm:pt modelId="{4637BFB8-69D7-4B55-9E5F-FF13050D05CD}" type="pres">
      <dgm:prSet presAssocID="{0BCAC0AC-D3B8-45EE-BF0B-81CA1723F3B5}" presName="node" presStyleLbl="node1" presStyleIdx="1" presStyleCnt="6">
        <dgm:presLayoutVars>
          <dgm:bulletEnabled val="1"/>
        </dgm:presLayoutVars>
      </dgm:prSet>
      <dgm:spPr/>
    </dgm:pt>
    <dgm:pt modelId="{F29321FA-7CC4-425E-AFE6-8C7DFABD45D9}" type="pres">
      <dgm:prSet presAssocID="{73B05A54-86DA-464B-9C71-496E39726A33}" presName="sibTrans" presStyleLbl="sibTrans2D1" presStyleIdx="1" presStyleCnt="5"/>
      <dgm:spPr/>
    </dgm:pt>
    <dgm:pt modelId="{3261840C-DBA8-4D03-974C-CDEE04660EEE}" type="pres">
      <dgm:prSet presAssocID="{73B05A54-86DA-464B-9C71-496E39726A33}" presName="connectorText" presStyleLbl="sibTrans2D1" presStyleIdx="1" presStyleCnt="5"/>
      <dgm:spPr/>
    </dgm:pt>
    <dgm:pt modelId="{140A23B9-4863-485C-AAF8-FA9345C1E6E0}" type="pres">
      <dgm:prSet presAssocID="{29500085-37FC-4AE1-B7B3-889966B992BC}" presName="node" presStyleLbl="node1" presStyleIdx="2" presStyleCnt="6">
        <dgm:presLayoutVars>
          <dgm:bulletEnabled val="1"/>
        </dgm:presLayoutVars>
      </dgm:prSet>
      <dgm:spPr/>
    </dgm:pt>
    <dgm:pt modelId="{7307A2C3-B4EA-4FC4-974B-C4EDCAB45EFD}" type="pres">
      <dgm:prSet presAssocID="{848258C2-B85C-4418-8026-AA4BF4571BA3}" presName="sibTrans" presStyleLbl="sibTrans2D1" presStyleIdx="2" presStyleCnt="5"/>
      <dgm:spPr/>
    </dgm:pt>
    <dgm:pt modelId="{B2204BDD-0E61-4925-B618-BBA988BDBC07}" type="pres">
      <dgm:prSet presAssocID="{848258C2-B85C-4418-8026-AA4BF4571BA3}" presName="connectorText" presStyleLbl="sibTrans2D1" presStyleIdx="2" presStyleCnt="5"/>
      <dgm:spPr/>
    </dgm:pt>
    <dgm:pt modelId="{D530E3E2-CD53-474F-84D0-410443D0DE14}" type="pres">
      <dgm:prSet presAssocID="{01187B79-EF88-4A69-A091-D8664FDDBE08}" presName="node" presStyleLbl="node1" presStyleIdx="3" presStyleCnt="6">
        <dgm:presLayoutVars>
          <dgm:bulletEnabled val="1"/>
        </dgm:presLayoutVars>
      </dgm:prSet>
      <dgm:spPr/>
    </dgm:pt>
    <dgm:pt modelId="{523F41C0-A359-4ACB-9A0E-BA1ADA55E596}" type="pres">
      <dgm:prSet presAssocID="{5FAF942F-C4D6-4C48-B7CD-D1EAF3D7787F}" presName="sibTrans" presStyleLbl="sibTrans2D1" presStyleIdx="3" presStyleCnt="5"/>
      <dgm:spPr/>
    </dgm:pt>
    <dgm:pt modelId="{18C14D8E-D4FB-4D24-BE4F-BBB7B1C636A4}" type="pres">
      <dgm:prSet presAssocID="{5FAF942F-C4D6-4C48-B7CD-D1EAF3D7787F}" presName="connectorText" presStyleLbl="sibTrans2D1" presStyleIdx="3" presStyleCnt="5"/>
      <dgm:spPr/>
    </dgm:pt>
    <dgm:pt modelId="{E8B9FCFE-00AA-43B2-9F3B-44D12381741A}" type="pres">
      <dgm:prSet presAssocID="{B754638B-1B56-4E47-A82A-999B5BB4D5E0}" presName="node" presStyleLbl="node1" presStyleIdx="4" presStyleCnt="6">
        <dgm:presLayoutVars>
          <dgm:bulletEnabled val="1"/>
        </dgm:presLayoutVars>
      </dgm:prSet>
      <dgm:spPr/>
    </dgm:pt>
    <dgm:pt modelId="{2110A573-CB38-470E-BFD5-B37C369FA7A9}" type="pres">
      <dgm:prSet presAssocID="{EAA982E8-92F5-473C-B219-B32BA13C7337}" presName="sibTrans" presStyleLbl="sibTrans2D1" presStyleIdx="4" presStyleCnt="5"/>
      <dgm:spPr/>
    </dgm:pt>
    <dgm:pt modelId="{A3CABFFE-1B67-4F1E-BE7B-68CE9BB03823}" type="pres">
      <dgm:prSet presAssocID="{EAA982E8-92F5-473C-B219-B32BA13C7337}" presName="connectorText" presStyleLbl="sibTrans2D1" presStyleIdx="4" presStyleCnt="5"/>
      <dgm:spPr/>
    </dgm:pt>
    <dgm:pt modelId="{550B2453-8905-4D22-8455-7B7F4838B6C6}" type="pres">
      <dgm:prSet presAssocID="{4D69FC11-B2B7-4C66-9A35-8C239AC3226A}" presName="node" presStyleLbl="node1" presStyleIdx="5" presStyleCnt="6">
        <dgm:presLayoutVars>
          <dgm:bulletEnabled val="1"/>
        </dgm:presLayoutVars>
      </dgm:prSet>
      <dgm:spPr/>
    </dgm:pt>
  </dgm:ptLst>
  <dgm:cxnLst>
    <dgm:cxn modelId="{0DC9F204-A161-4439-9F97-ADEFB9481A1B}" type="presOf" srcId="{848258C2-B85C-4418-8026-AA4BF4571BA3}" destId="{7307A2C3-B4EA-4FC4-974B-C4EDCAB45EFD}" srcOrd="0" destOrd="0" presId="urn:microsoft.com/office/officeart/2005/8/layout/process2"/>
    <dgm:cxn modelId="{3BF97909-D80D-4465-ADEC-C9AD1A267DBB}" type="presOf" srcId="{11359861-998C-4213-977F-B22B58EB4264}" destId="{D0BF1ADB-0E12-4573-86D3-9FD954184635}" srcOrd="0" destOrd="0" presId="urn:microsoft.com/office/officeart/2005/8/layout/process2"/>
    <dgm:cxn modelId="{A1D42E0B-830B-40EF-90B4-267331C0603A}" srcId="{805143ED-D0AA-419E-8E2B-3721B83469E1}" destId="{B754638B-1B56-4E47-A82A-999B5BB4D5E0}" srcOrd="4" destOrd="0" parTransId="{FC672C5F-BA3A-4536-AD4E-F9733626540D}" sibTransId="{EAA982E8-92F5-473C-B219-B32BA13C7337}"/>
    <dgm:cxn modelId="{B84E4215-D2EC-40F2-9A30-074EB98B1B34}" type="presOf" srcId="{11359861-998C-4213-977F-B22B58EB4264}" destId="{7B374D70-3526-47D8-A6A3-C0425B6B9726}" srcOrd="1" destOrd="0" presId="urn:microsoft.com/office/officeart/2005/8/layout/process2"/>
    <dgm:cxn modelId="{D944B118-A088-484F-AC8B-97686A078118}" srcId="{805143ED-D0AA-419E-8E2B-3721B83469E1}" destId="{29500085-37FC-4AE1-B7B3-889966B992BC}" srcOrd="2" destOrd="0" parTransId="{FD485AE3-2739-493F-A8E4-97D899B0E372}" sibTransId="{848258C2-B85C-4418-8026-AA4BF4571BA3}"/>
    <dgm:cxn modelId="{C50A1D1B-468F-4C5F-8B49-BFA41E6711E9}" type="presOf" srcId="{8B66FD54-DA2C-443F-B063-0ABD94ED8092}" destId="{D87CF802-9F6D-4B40-856B-3FD1BE8B531F}" srcOrd="0" destOrd="0" presId="urn:microsoft.com/office/officeart/2005/8/layout/process2"/>
    <dgm:cxn modelId="{1463CA21-3473-4C54-9E04-220DDF41B676}" type="presOf" srcId="{805143ED-D0AA-419E-8E2B-3721B83469E1}" destId="{C12060B9-5F52-4E25-8089-2F792B8B67BD}" srcOrd="0" destOrd="0" presId="urn:microsoft.com/office/officeart/2005/8/layout/process2"/>
    <dgm:cxn modelId="{A60FC552-B891-4C0E-8DEA-892647AAD1FA}" type="presOf" srcId="{EAA982E8-92F5-473C-B219-B32BA13C7337}" destId="{A3CABFFE-1B67-4F1E-BE7B-68CE9BB03823}" srcOrd="1" destOrd="0" presId="urn:microsoft.com/office/officeart/2005/8/layout/process2"/>
    <dgm:cxn modelId="{DAFEBD55-6CC0-486F-A24D-34985A8D7612}" type="presOf" srcId="{29500085-37FC-4AE1-B7B3-889966B992BC}" destId="{140A23B9-4863-485C-AAF8-FA9345C1E6E0}" srcOrd="0" destOrd="0" presId="urn:microsoft.com/office/officeart/2005/8/layout/process2"/>
    <dgm:cxn modelId="{8FFC8C57-F871-4C38-A953-66BCC10EC1F6}" srcId="{805143ED-D0AA-419E-8E2B-3721B83469E1}" destId="{0BCAC0AC-D3B8-45EE-BF0B-81CA1723F3B5}" srcOrd="1" destOrd="0" parTransId="{F5FD615F-DF38-447C-8868-0A894475E693}" sibTransId="{73B05A54-86DA-464B-9C71-496E39726A33}"/>
    <dgm:cxn modelId="{F407D577-1050-4ED9-BF16-8DA283404E8C}" type="presOf" srcId="{5FAF942F-C4D6-4C48-B7CD-D1EAF3D7787F}" destId="{18C14D8E-D4FB-4D24-BE4F-BBB7B1C636A4}" srcOrd="1" destOrd="0" presId="urn:microsoft.com/office/officeart/2005/8/layout/process2"/>
    <dgm:cxn modelId="{605BB07B-A026-4B65-8A33-875514852DCA}" type="presOf" srcId="{B754638B-1B56-4E47-A82A-999B5BB4D5E0}" destId="{E8B9FCFE-00AA-43B2-9F3B-44D12381741A}" srcOrd="0" destOrd="0" presId="urn:microsoft.com/office/officeart/2005/8/layout/process2"/>
    <dgm:cxn modelId="{38E6D27F-2F29-49BF-BF78-2B7B276E06A3}" type="presOf" srcId="{5FAF942F-C4D6-4C48-B7CD-D1EAF3D7787F}" destId="{523F41C0-A359-4ACB-9A0E-BA1ADA55E596}" srcOrd="0" destOrd="0" presId="urn:microsoft.com/office/officeart/2005/8/layout/process2"/>
    <dgm:cxn modelId="{132CAE86-8552-4232-9C34-EF6BD2096DEB}" type="presOf" srcId="{01187B79-EF88-4A69-A091-D8664FDDBE08}" destId="{D530E3E2-CD53-474F-84D0-410443D0DE14}" srcOrd="0" destOrd="0" presId="urn:microsoft.com/office/officeart/2005/8/layout/process2"/>
    <dgm:cxn modelId="{CF37AE8D-036F-4C24-9562-2AEB4CD461FF}" srcId="{805143ED-D0AA-419E-8E2B-3721B83469E1}" destId="{8B66FD54-DA2C-443F-B063-0ABD94ED8092}" srcOrd="0" destOrd="0" parTransId="{62743626-66B0-40BD-9FFB-F109FFDB9964}" sibTransId="{11359861-998C-4213-977F-B22B58EB4264}"/>
    <dgm:cxn modelId="{10E6139E-4808-4DA8-9EB5-5495876C39E1}" type="presOf" srcId="{4D69FC11-B2B7-4C66-9A35-8C239AC3226A}" destId="{550B2453-8905-4D22-8455-7B7F4838B6C6}" srcOrd="0" destOrd="0" presId="urn:microsoft.com/office/officeart/2005/8/layout/process2"/>
    <dgm:cxn modelId="{F5D502BA-3C4E-4293-BFD3-00DB6BCEED12}" type="presOf" srcId="{0BCAC0AC-D3B8-45EE-BF0B-81CA1723F3B5}" destId="{4637BFB8-69D7-4B55-9E5F-FF13050D05CD}" srcOrd="0" destOrd="0" presId="urn:microsoft.com/office/officeart/2005/8/layout/process2"/>
    <dgm:cxn modelId="{C91A88CB-2D3D-48E7-8061-63A588213286}" type="presOf" srcId="{EAA982E8-92F5-473C-B219-B32BA13C7337}" destId="{2110A573-CB38-470E-BFD5-B37C369FA7A9}" srcOrd="0" destOrd="0" presId="urn:microsoft.com/office/officeart/2005/8/layout/process2"/>
    <dgm:cxn modelId="{5C54EBE0-EEBB-48AA-8B35-9D3ACB31CA53}" type="presOf" srcId="{73B05A54-86DA-464B-9C71-496E39726A33}" destId="{F29321FA-7CC4-425E-AFE6-8C7DFABD45D9}" srcOrd="0" destOrd="0" presId="urn:microsoft.com/office/officeart/2005/8/layout/process2"/>
    <dgm:cxn modelId="{3CE7DCE4-1421-4455-AE19-6DA23775A276}" srcId="{805143ED-D0AA-419E-8E2B-3721B83469E1}" destId="{4D69FC11-B2B7-4C66-9A35-8C239AC3226A}" srcOrd="5" destOrd="0" parTransId="{BAB279B0-1334-4BEE-9106-A433F4F9606F}" sibTransId="{1D503A9C-DE51-4EEE-A605-53BC343171C7}"/>
    <dgm:cxn modelId="{CB37F1F0-5A11-43F1-B144-284F7AE380E7}" srcId="{805143ED-D0AA-419E-8E2B-3721B83469E1}" destId="{01187B79-EF88-4A69-A091-D8664FDDBE08}" srcOrd="3" destOrd="0" parTransId="{6B01CABB-8F1F-4CBF-809D-51D4B37967CF}" sibTransId="{5FAF942F-C4D6-4C48-B7CD-D1EAF3D7787F}"/>
    <dgm:cxn modelId="{28FBB2F1-03CE-4846-948E-C66D1BD7AA38}" type="presOf" srcId="{848258C2-B85C-4418-8026-AA4BF4571BA3}" destId="{B2204BDD-0E61-4925-B618-BBA988BDBC07}" srcOrd="1" destOrd="0" presId="urn:microsoft.com/office/officeart/2005/8/layout/process2"/>
    <dgm:cxn modelId="{8A2A4AF3-CCA8-461E-B631-B4291A65CAB0}" type="presOf" srcId="{73B05A54-86DA-464B-9C71-496E39726A33}" destId="{3261840C-DBA8-4D03-974C-CDEE04660EEE}" srcOrd="1" destOrd="0" presId="urn:microsoft.com/office/officeart/2005/8/layout/process2"/>
    <dgm:cxn modelId="{8661F827-DACC-43D0-A3FB-EA0DED2A6C5C}" type="presParOf" srcId="{C12060B9-5F52-4E25-8089-2F792B8B67BD}" destId="{D87CF802-9F6D-4B40-856B-3FD1BE8B531F}" srcOrd="0" destOrd="0" presId="urn:microsoft.com/office/officeart/2005/8/layout/process2"/>
    <dgm:cxn modelId="{515451D0-79C7-4A85-BBCF-1FB3C7164EAF}" type="presParOf" srcId="{C12060B9-5F52-4E25-8089-2F792B8B67BD}" destId="{D0BF1ADB-0E12-4573-86D3-9FD954184635}" srcOrd="1" destOrd="0" presId="urn:microsoft.com/office/officeart/2005/8/layout/process2"/>
    <dgm:cxn modelId="{E4BCC12F-9165-4A09-B591-D59C4A66005E}" type="presParOf" srcId="{D0BF1ADB-0E12-4573-86D3-9FD954184635}" destId="{7B374D70-3526-47D8-A6A3-C0425B6B9726}" srcOrd="0" destOrd="0" presId="urn:microsoft.com/office/officeart/2005/8/layout/process2"/>
    <dgm:cxn modelId="{58E7AA3B-10BE-40F8-BF67-E07643254884}" type="presParOf" srcId="{C12060B9-5F52-4E25-8089-2F792B8B67BD}" destId="{4637BFB8-69D7-4B55-9E5F-FF13050D05CD}" srcOrd="2" destOrd="0" presId="urn:microsoft.com/office/officeart/2005/8/layout/process2"/>
    <dgm:cxn modelId="{EBFBA95C-11B9-4E5E-A573-863462DBF07C}" type="presParOf" srcId="{C12060B9-5F52-4E25-8089-2F792B8B67BD}" destId="{F29321FA-7CC4-425E-AFE6-8C7DFABD45D9}" srcOrd="3" destOrd="0" presId="urn:microsoft.com/office/officeart/2005/8/layout/process2"/>
    <dgm:cxn modelId="{77A3BE65-297A-4C6D-B8D8-5065885FCB10}" type="presParOf" srcId="{F29321FA-7CC4-425E-AFE6-8C7DFABD45D9}" destId="{3261840C-DBA8-4D03-974C-CDEE04660EEE}" srcOrd="0" destOrd="0" presId="urn:microsoft.com/office/officeart/2005/8/layout/process2"/>
    <dgm:cxn modelId="{E13625B3-A699-4571-9376-4C7E0FFFFAF7}" type="presParOf" srcId="{C12060B9-5F52-4E25-8089-2F792B8B67BD}" destId="{140A23B9-4863-485C-AAF8-FA9345C1E6E0}" srcOrd="4" destOrd="0" presId="urn:microsoft.com/office/officeart/2005/8/layout/process2"/>
    <dgm:cxn modelId="{477719C9-0E5F-4251-8263-4A4C1EA1A6D1}" type="presParOf" srcId="{C12060B9-5F52-4E25-8089-2F792B8B67BD}" destId="{7307A2C3-B4EA-4FC4-974B-C4EDCAB45EFD}" srcOrd="5" destOrd="0" presId="urn:microsoft.com/office/officeart/2005/8/layout/process2"/>
    <dgm:cxn modelId="{611FCBD3-5423-4A86-8E36-814817BECABD}" type="presParOf" srcId="{7307A2C3-B4EA-4FC4-974B-C4EDCAB45EFD}" destId="{B2204BDD-0E61-4925-B618-BBA988BDBC07}" srcOrd="0" destOrd="0" presId="urn:microsoft.com/office/officeart/2005/8/layout/process2"/>
    <dgm:cxn modelId="{22DA2A01-7756-4515-A65B-247ECC551C7A}" type="presParOf" srcId="{C12060B9-5F52-4E25-8089-2F792B8B67BD}" destId="{D530E3E2-CD53-474F-84D0-410443D0DE14}" srcOrd="6" destOrd="0" presId="urn:microsoft.com/office/officeart/2005/8/layout/process2"/>
    <dgm:cxn modelId="{3BD30BE6-0F10-441E-940A-5066FEDA205D}" type="presParOf" srcId="{C12060B9-5F52-4E25-8089-2F792B8B67BD}" destId="{523F41C0-A359-4ACB-9A0E-BA1ADA55E596}" srcOrd="7" destOrd="0" presId="urn:microsoft.com/office/officeart/2005/8/layout/process2"/>
    <dgm:cxn modelId="{0FD1B1D1-F28D-4716-BF3A-2BA99C95205F}" type="presParOf" srcId="{523F41C0-A359-4ACB-9A0E-BA1ADA55E596}" destId="{18C14D8E-D4FB-4D24-BE4F-BBB7B1C636A4}" srcOrd="0" destOrd="0" presId="urn:microsoft.com/office/officeart/2005/8/layout/process2"/>
    <dgm:cxn modelId="{6584506C-9E8B-47F7-BC1F-A13DB1240014}" type="presParOf" srcId="{C12060B9-5F52-4E25-8089-2F792B8B67BD}" destId="{E8B9FCFE-00AA-43B2-9F3B-44D12381741A}" srcOrd="8" destOrd="0" presId="urn:microsoft.com/office/officeart/2005/8/layout/process2"/>
    <dgm:cxn modelId="{16AAD886-D4F0-4CA8-B930-C4BC6FADF756}" type="presParOf" srcId="{C12060B9-5F52-4E25-8089-2F792B8B67BD}" destId="{2110A573-CB38-470E-BFD5-B37C369FA7A9}" srcOrd="9" destOrd="0" presId="urn:microsoft.com/office/officeart/2005/8/layout/process2"/>
    <dgm:cxn modelId="{5D21D6E0-E62F-4B29-BAFD-667BB6ECF296}" type="presParOf" srcId="{2110A573-CB38-470E-BFD5-B37C369FA7A9}" destId="{A3CABFFE-1B67-4F1E-BE7B-68CE9BB03823}" srcOrd="0" destOrd="0" presId="urn:microsoft.com/office/officeart/2005/8/layout/process2"/>
    <dgm:cxn modelId="{8AD96300-8071-48B6-BF78-DF8F6DED6708}" type="presParOf" srcId="{C12060B9-5F52-4E25-8089-2F792B8B67BD}" destId="{550B2453-8905-4D22-8455-7B7F4838B6C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D1838B-24FB-4501-AC03-50295F0BBC1A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7A6E91-13C4-40AB-A50F-22DDF21171D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1. A vesén belüli </a:t>
          </a:r>
          <a:r>
            <a:rPr lang="hu-H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húgyutak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2EB8A-B79E-4D45-B80B-2131866AE0AA}" type="parTrans" cxnId="{9E2279F8-9479-4801-87E5-7EE8B343453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D7297-E80D-4F6F-BCF9-52344F7651F6}" type="sibTrans" cxnId="{9E2279F8-9479-4801-87E5-7EE8B343453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A8FEE-DF41-4029-B830-8B25CBF758E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hu-H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vesekelyhek </a:t>
          </a:r>
          <a:r>
            <a:rPr lang="hu-HU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(9-12 </a:t>
          </a:r>
          <a:r>
            <a:rPr lang="hu-HU" sz="18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kisvesekehely</a:t>
          </a:r>
          <a:r>
            <a:rPr lang="hu-HU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+ 3 nagy vesekehely)</a:t>
          </a:r>
          <a:endParaRPr lang="en-US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796E6-7E78-40B9-BC67-D6BDAA0C4A38}" type="parTrans" cxnId="{14A68BC6-DC81-49CE-8FCD-D26D00519BD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142AF-4A47-4CE6-96EE-E19B92DC64B5}" type="sibTrans" cxnId="{14A68BC6-DC81-49CE-8FCD-D26D00519BDF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E6AE5-49C5-4EEC-9C0E-8DCF3CC058B5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hu-H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vesemedence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E403B-2A51-493F-B6CF-7127E27573F5}" type="parTrans" cxnId="{A83C3BF2-981E-4CE5-A8BD-9B489A8D675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33189-B02C-4479-92E2-B38DFEFE53BE}" type="sibTrans" cxnId="{A83C3BF2-981E-4CE5-A8BD-9B489A8D675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81633-E8D7-439C-9E63-C542517D3E94}">
      <dgm:prSet phldrT="[Text]"/>
      <dgm:spPr>
        <a:solidFill>
          <a:srgbClr val="92D050"/>
        </a:solidFill>
      </dgm:spPr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2. A vesén kívüli </a:t>
          </a:r>
          <a:r>
            <a:rPr lang="hu-H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húgyutak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20889-AFAB-4E2D-8B01-47B82D6DCC2A}" type="parTrans" cxnId="{14130A64-A6A5-4EDF-8A71-FA029D3D51A1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84D4E-04E3-481B-A5A7-71AA690FAF68}" type="sibTrans" cxnId="{14130A64-A6A5-4EDF-8A71-FA029D3D51A1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047EF-F56F-46AD-A18A-D2626ED7117D}">
      <dgm:prSet phldrT="[Text]"/>
      <dgm:spPr/>
      <dgm:t>
        <a:bodyPr/>
        <a:lstStyle/>
        <a:p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húgyvezetékek (</a:t>
          </a:r>
          <a:r>
            <a:rPr lang="hu-H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ureter</a:t>
          </a:r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B7335-A160-4B37-8821-305234E52423}" type="parTrans" cxnId="{0A05D140-1D12-4D94-B617-FF4B530348BA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41DA6-0241-4DCA-85B7-686C3F477EA5}" type="sibTrans" cxnId="{0A05D140-1D12-4D94-B617-FF4B530348BA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18934-04A3-44E5-80CB-B2BC6BBC790D}">
      <dgm:prSet phldrT="[Text]"/>
      <dgm:spPr/>
      <dgm:t>
        <a:bodyPr/>
        <a:lstStyle/>
        <a:p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húgyhólyag (</a:t>
          </a:r>
          <a:r>
            <a:rPr lang="hu-H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vesica</a:t>
          </a:r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urinaria</a:t>
          </a:r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00B7F-C50F-46CB-921B-88CEE52124CB}" type="parTrans" cxnId="{3799452F-3110-4AB4-A1EB-8286B700D2D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D7579-1492-467B-939B-0E6801E9F077}" type="sibTrans" cxnId="{3799452F-3110-4AB4-A1EB-8286B700D2D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B8DF5-EC55-4E80-8730-C40AB114248F}">
      <dgm:prSet phldrT="[Text]"/>
      <dgm:spPr/>
      <dgm:t>
        <a:bodyPr/>
        <a:lstStyle/>
        <a:p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húgycső (</a:t>
          </a:r>
          <a:r>
            <a:rPr lang="hu-H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urethra</a:t>
          </a:r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B4A77-F7AD-40A0-AC65-ADFB17BD1927}" type="parTrans" cxnId="{62F342A4-F9B9-4FD6-8531-FD8D8F560C3B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997B9-5D20-42C0-9590-311BE80231F1}" type="sibTrans" cxnId="{62F342A4-F9B9-4FD6-8531-FD8D8F560C3B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ED280-A6E1-408B-AD7C-446C15C97C3A}" type="pres">
      <dgm:prSet presAssocID="{FED1838B-24FB-4501-AC03-50295F0BBC1A}" presName="Name0" presStyleCnt="0">
        <dgm:presLayoutVars>
          <dgm:dir/>
          <dgm:animLvl val="lvl"/>
          <dgm:resizeHandles/>
        </dgm:presLayoutVars>
      </dgm:prSet>
      <dgm:spPr/>
    </dgm:pt>
    <dgm:pt modelId="{2F2567AA-3313-4C7A-9C5B-646490E72673}" type="pres">
      <dgm:prSet presAssocID="{D27A6E91-13C4-40AB-A50F-22DDF21171D5}" presName="linNode" presStyleCnt="0"/>
      <dgm:spPr/>
    </dgm:pt>
    <dgm:pt modelId="{E1B16A85-B1F7-4400-A27D-F717FAD0A380}" type="pres">
      <dgm:prSet presAssocID="{D27A6E91-13C4-40AB-A50F-22DDF21171D5}" presName="parentShp" presStyleLbl="node1" presStyleIdx="0" presStyleCnt="2" custScaleX="90732">
        <dgm:presLayoutVars>
          <dgm:bulletEnabled val="1"/>
        </dgm:presLayoutVars>
      </dgm:prSet>
      <dgm:spPr/>
    </dgm:pt>
    <dgm:pt modelId="{8DA11366-C53B-485F-A272-D8F6356EFC18}" type="pres">
      <dgm:prSet presAssocID="{D27A6E91-13C4-40AB-A50F-22DDF21171D5}" presName="childShp" presStyleLbl="bgAccFollowNode1" presStyleIdx="0" presStyleCnt="2" custScaleX="110684" custScaleY="134471">
        <dgm:presLayoutVars>
          <dgm:bulletEnabled val="1"/>
        </dgm:presLayoutVars>
      </dgm:prSet>
      <dgm:spPr/>
    </dgm:pt>
    <dgm:pt modelId="{9B34CE28-03D2-47DF-BA7F-257A86A130EC}" type="pres">
      <dgm:prSet presAssocID="{0D8D7297-E80D-4F6F-BCF9-52344F7651F6}" presName="spacing" presStyleCnt="0"/>
      <dgm:spPr/>
    </dgm:pt>
    <dgm:pt modelId="{7B618452-C95F-43F1-8427-309D15CE92EF}" type="pres">
      <dgm:prSet presAssocID="{D6981633-E8D7-439C-9E63-C542517D3E94}" presName="linNode" presStyleCnt="0"/>
      <dgm:spPr/>
    </dgm:pt>
    <dgm:pt modelId="{40418220-FDF1-4D0C-B6BD-87134D3BDBF6}" type="pres">
      <dgm:prSet presAssocID="{D6981633-E8D7-439C-9E63-C542517D3E94}" presName="parentShp" presStyleLbl="node1" presStyleIdx="1" presStyleCnt="2">
        <dgm:presLayoutVars>
          <dgm:bulletEnabled val="1"/>
        </dgm:presLayoutVars>
      </dgm:prSet>
      <dgm:spPr/>
    </dgm:pt>
    <dgm:pt modelId="{B5B9C8B9-B9C9-4FF3-A13C-D851FF2FD49A}" type="pres">
      <dgm:prSet presAssocID="{D6981633-E8D7-439C-9E63-C542517D3E94}" presName="childShp" presStyleLbl="bgAccFollowNode1" presStyleIdx="1" presStyleCnt="2" custScaleX="122690" custScaleY="124471">
        <dgm:presLayoutVars>
          <dgm:bulletEnabled val="1"/>
        </dgm:presLayoutVars>
      </dgm:prSet>
      <dgm:spPr/>
    </dgm:pt>
  </dgm:ptLst>
  <dgm:cxnLst>
    <dgm:cxn modelId="{EB8C240C-EA61-4B84-AF53-9448935D207F}" type="presOf" srcId="{D5C047EF-F56F-46AD-A18A-D2626ED7117D}" destId="{B5B9C8B9-B9C9-4FF3-A13C-D851FF2FD49A}" srcOrd="0" destOrd="0" presId="urn:microsoft.com/office/officeart/2005/8/layout/vList6"/>
    <dgm:cxn modelId="{3799452F-3110-4AB4-A1EB-8286B700D2D4}" srcId="{D6981633-E8D7-439C-9E63-C542517D3E94}" destId="{F2C18934-04A3-44E5-80CB-B2BC6BBC790D}" srcOrd="1" destOrd="0" parTransId="{10000B7F-C50F-46CB-921B-88CEE52124CB}" sibTransId="{AB9D7579-1492-467B-939B-0E6801E9F077}"/>
    <dgm:cxn modelId="{0A05D140-1D12-4D94-B617-FF4B530348BA}" srcId="{D6981633-E8D7-439C-9E63-C542517D3E94}" destId="{D5C047EF-F56F-46AD-A18A-D2626ED7117D}" srcOrd="0" destOrd="0" parTransId="{39DB7335-A160-4B37-8821-305234E52423}" sibTransId="{27B41DA6-0241-4DCA-85B7-686C3F477EA5}"/>
    <dgm:cxn modelId="{1A33E663-96AB-4E10-B641-FFCD213DEA61}" type="presOf" srcId="{F2C18934-04A3-44E5-80CB-B2BC6BBC790D}" destId="{B5B9C8B9-B9C9-4FF3-A13C-D851FF2FD49A}" srcOrd="0" destOrd="1" presId="urn:microsoft.com/office/officeart/2005/8/layout/vList6"/>
    <dgm:cxn modelId="{14130A64-A6A5-4EDF-8A71-FA029D3D51A1}" srcId="{FED1838B-24FB-4501-AC03-50295F0BBC1A}" destId="{D6981633-E8D7-439C-9E63-C542517D3E94}" srcOrd="1" destOrd="0" parTransId="{5D120889-AFAB-4E2D-8B01-47B82D6DCC2A}" sibTransId="{DEF84D4E-04E3-481B-A5A7-71AA690FAF68}"/>
    <dgm:cxn modelId="{03181B67-780B-4FB5-8428-F97D71123BF1}" type="presOf" srcId="{D27A6E91-13C4-40AB-A50F-22DDF21171D5}" destId="{E1B16A85-B1F7-4400-A27D-F717FAD0A380}" srcOrd="0" destOrd="0" presId="urn:microsoft.com/office/officeart/2005/8/layout/vList6"/>
    <dgm:cxn modelId="{C6AA4554-4C6D-4237-9B65-F48E7D6B1385}" type="presOf" srcId="{FED1838B-24FB-4501-AC03-50295F0BBC1A}" destId="{BE4ED280-A6E1-408B-AD7C-446C15C97C3A}" srcOrd="0" destOrd="0" presId="urn:microsoft.com/office/officeart/2005/8/layout/vList6"/>
    <dgm:cxn modelId="{62F342A4-F9B9-4FD6-8531-FD8D8F560C3B}" srcId="{D6981633-E8D7-439C-9E63-C542517D3E94}" destId="{671B8DF5-EC55-4E80-8730-C40AB114248F}" srcOrd="2" destOrd="0" parTransId="{283B4A77-F7AD-40A0-AC65-ADFB17BD1927}" sibTransId="{5CF997B9-5D20-42C0-9590-311BE80231F1}"/>
    <dgm:cxn modelId="{F236F5AF-1DDD-4F71-AC23-C527CAD96425}" type="presOf" srcId="{F86A8FEE-DF41-4029-B830-8B25CBF758E9}" destId="{8DA11366-C53B-485F-A272-D8F6356EFC18}" srcOrd="0" destOrd="0" presId="urn:microsoft.com/office/officeart/2005/8/layout/vList6"/>
    <dgm:cxn modelId="{0B83E5B7-572E-499C-9E93-8525DEC4EEF8}" type="presOf" srcId="{807E6AE5-49C5-4EEC-9C0E-8DCF3CC058B5}" destId="{8DA11366-C53B-485F-A272-D8F6356EFC18}" srcOrd="0" destOrd="1" presId="urn:microsoft.com/office/officeart/2005/8/layout/vList6"/>
    <dgm:cxn modelId="{F72379C4-171C-4EDA-9037-78A9D4DECFC5}" type="presOf" srcId="{D6981633-E8D7-439C-9E63-C542517D3E94}" destId="{40418220-FDF1-4D0C-B6BD-87134D3BDBF6}" srcOrd="0" destOrd="0" presId="urn:microsoft.com/office/officeart/2005/8/layout/vList6"/>
    <dgm:cxn modelId="{14A68BC6-DC81-49CE-8FCD-D26D00519BDF}" srcId="{D27A6E91-13C4-40AB-A50F-22DDF21171D5}" destId="{F86A8FEE-DF41-4029-B830-8B25CBF758E9}" srcOrd="0" destOrd="0" parTransId="{BB1796E6-7E78-40B9-BC67-D6BDAA0C4A38}" sibTransId="{47E142AF-4A47-4CE6-96EE-E19B92DC64B5}"/>
    <dgm:cxn modelId="{68BDAADC-4120-4839-A24B-2191E042DD39}" type="presOf" srcId="{671B8DF5-EC55-4E80-8730-C40AB114248F}" destId="{B5B9C8B9-B9C9-4FF3-A13C-D851FF2FD49A}" srcOrd="0" destOrd="2" presId="urn:microsoft.com/office/officeart/2005/8/layout/vList6"/>
    <dgm:cxn modelId="{A83C3BF2-981E-4CE5-A8BD-9B489A8D6758}" srcId="{D27A6E91-13C4-40AB-A50F-22DDF21171D5}" destId="{807E6AE5-49C5-4EEC-9C0E-8DCF3CC058B5}" srcOrd="1" destOrd="0" parTransId="{651E403B-2A51-493F-B6CF-7127E27573F5}" sibTransId="{FAA33189-B02C-4479-92E2-B38DFEFE53BE}"/>
    <dgm:cxn modelId="{9E2279F8-9479-4801-87E5-7EE8B3434536}" srcId="{FED1838B-24FB-4501-AC03-50295F0BBC1A}" destId="{D27A6E91-13C4-40AB-A50F-22DDF21171D5}" srcOrd="0" destOrd="0" parTransId="{3422EB8A-B79E-4D45-B80B-2131866AE0AA}" sibTransId="{0D8D7297-E80D-4F6F-BCF9-52344F7651F6}"/>
    <dgm:cxn modelId="{05CF7264-A5BB-484A-B241-7142A120D624}" type="presParOf" srcId="{BE4ED280-A6E1-408B-AD7C-446C15C97C3A}" destId="{2F2567AA-3313-4C7A-9C5B-646490E72673}" srcOrd="0" destOrd="0" presId="urn:microsoft.com/office/officeart/2005/8/layout/vList6"/>
    <dgm:cxn modelId="{88114C42-5605-4A94-BE05-E185CD296B90}" type="presParOf" srcId="{2F2567AA-3313-4C7A-9C5B-646490E72673}" destId="{E1B16A85-B1F7-4400-A27D-F717FAD0A380}" srcOrd="0" destOrd="0" presId="urn:microsoft.com/office/officeart/2005/8/layout/vList6"/>
    <dgm:cxn modelId="{DFC3B8C6-F5E8-4E7C-A191-E5DE8FF450FF}" type="presParOf" srcId="{2F2567AA-3313-4C7A-9C5B-646490E72673}" destId="{8DA11366-C53B-485F-A272-D8F6356EFC18}" srcOrd="1" destOrd="0" presId="urn:microsoft.com/office/officeart/2005/8/layout/vList6"/>
    <dgm:cxn modelId="{13C18492-C647-4AC3-8E08-22C79CDF012E}" type="presParOf" srcId="{BE4ED280-A6E1-408B-AD7C-446C15C97C3A}" destId="{9B34CE28-03D2-47DF-BA7F-257A86A130EC}" srcOrd="1" destOrd="0" presId="urn:microsoft.com/office/officeart/2005/8/layout/vList6"/>
    <dgm:cxn modelId="{BB082A4B-0597-4AAA-B0D5-4470FC51F6E2}" type="presParOf" srcId="{BE4ED280-A6E1-408B-AD7C-446C15C97C3A}" destId="{7B618452-C95F-43F1-8427-309D15CE92EF}" srcOrd="2" destOrd="0" presId="urn:microsoft.com/office/officeart/2005/8/layout/vList6"/>
    <dgm:cxn modelId="{4BCFC847-58A9-40A4-837C-A9BDD91DAC8B}" type="presParOf" srcId="{7B618452-C95F-43F1-8427-309D15CE92EF}" destId="{40418220-FDF1-4D0C-B6BD-87134D3BDBF6}" srcOrd="0" destOrd="0" presId="urn:microsoft.com/office/officeart/2005/8/layout/vList6"/>
    <dgm:cxn modelId="{FB24B56A-ED37-4A0C-B457-FF7A5FBD39F6}" type="presParOf" srcId="{7B618452-C95F-43F1-8427-309D15CE92EF}" destId="{B5B9C8B9-B9C9-4FF3-A13C-D851FF2FD4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C4E4A-38CB-4C92-BE54-49732ABF945D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4BC698-F0A2-458B-8B64-8D0F729F59C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u-H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Szűrés (filtráció)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D3F1C-4B95-4BC6-A4BF-251A96A44B20}" type="parTrans" cxnId="{E2F074ED-E61C-427C-B4AF-A2AC3F5BE284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217FB-F133-4407-8610-BEBE374B3BD8}" type="sibTrans" cxnId="{E2F074ED-E61C-427C-B4AF-A2AC3F5BE284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643CB-11C6-4C20-83AF-9DEC5BD53F4F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érgomolyagból a </a:t>
          </a:r>
          <a:r>
            <a:rPr lang="hu-H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Bowman</a:t>
          </a:r>
          <a:r>
            <a: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-tokba jut a VP.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B26F1-5BCD-4C10-8FC3-3E963A19343C}" type="parTrans" cxnId="{FB3C7A5E-52D7-496F-848D-886BDBBD615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3A902-ACCA-4368-92B9-3FF423D95C94}" type="sibTrans" cxnId="{FB3C7A5E-52D7-496F-848D-886BDBBD615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BF14D-ABCB-4867-B356-1620105B151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hu-H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Visszaszívódás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0B9A5-FBA8-4E8C-8736-1BC0A165519A}" type="parTrans" cxnId="{FD94B09E-3BAA-4EDD-A1AD-2214FB3FB3E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1DA82-FCFD-4D79-85EE-E1AEE76F3F24}" type="sibTrans" cxnId="{FD94B09E-3BAA-4EDD-A1AD-2214FB3FB3E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E3DCF-69F9-46E2-B5CE-0ABB8443326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kanyarulatos csatornákból a vérbe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E1F2-A3DD-4D49-9F52-AD554C061565}" type="parTrans" cxnId="{9EA8396D-D8C9-4E2C-A630-A9A52017755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FE1C5-B1A2-433A-AF59-F762CF51F45F}" type="sibTrans" cxnId="{9EA8396D-D8C9-4E2C-A630-A9A52017755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D5FC1-1706-474F-B5E7-73DC796495E3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Kiválasztás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51CBF-1B16-461A-9B8C-031EB5E1D393}" type="parTrans" cxnId="{2338DC58-36BC-44BE-B7CD-4D0851AAE089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7B9B2-23BF-443C-BE12-5F785A59BA25}" type="sibTrans" cxnId="{2338DC58-36BC-44BE-B7CD-4D0851AAE089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4898D-6E49-402F-B0CC-54E110A1145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vérből a </a:t>
          </a:r>
          <a:r>
            <a:rPr lang="hu-H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kanyarulatos</a:t>
          </a:r>
          <a:r>
            <a: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csatornákba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F5451-784C-4183-B5D0-20681DD284C5}" type="parTrans" cxnId="{65907663-BF07-473C-87CF-371FC781A5A4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F2610-D516-431F-AA57-663C60DCA604}" type="sibTrans" cxnId="{65907663-BF07-473C-87CF-371FC781A5A4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CBE69-050D-4151-A429-DED4932E9F28}" type="pres">
      <dgm:prSet presAssocID="{DEFC4E4A-38CB-4C92-BE54-49732ABF945D}" presName="Name0" presStyleCnt="0">
        <dgm:presLayoutVars>
          <dgm:dir/>
          <dgm:animLvl val="lvl"/>
          <dgm:resizeHandles val="exact"/>
        </dgm:presLayoutVars>
      </dgm:prSet>
      <dgm:spPr/>
    </dgm:pt>
    <dgm:pt modelId="{77EF3AF5-C38D-49DF-B86B-1D6275E4EB0A}" type="pres">
      <dgm:prSet presAssocID="{63FD5FC1-1706-474F-B5E7-73DC796495E3}" presName="boxAndChildren" presStyleCnt="0"/>
      <dgm:spPr/>
    </dgm:pt>
    <dgm:pt modelId="{B189516E-1404-48D0-BF7D-39F51C91F4F3}" type="pres">
      <dgm:prSet presAssocID="{63FD5FC1-1706-474F-B5E7-73DC796495E3}" presName="parentTextBox" presStyleLbl="node1" presStyleIdx="0" presStyleCnt="3"/>
      <dgm:spPr/>
    </dgm:pt>
    <dgm:pt modelId="{093489D9-12E5-4941-AF24-071C2DD4E076}" type="pres">
      <dgm:prSet presAssocID="{63FD5FC1-1706-474F-B5E7-73DC796495E3}" presName="entireBox" presStyleLbl="node1" presStyleIdx="0" presStyleCnt="3"/>
      <dgm:spPr/>
    </dgm:pt>
    <dgm:pt modelId="{1FED82B8-3F37-4EC3-8FEC-AA313492B1F9}" type="pres">
      <dgm:prSet presAssocID="{63FD5FC1-1706-474F-B5E7-73DC796495E3}" presName="descendantBox" presStyleCnt="0"/>
      <dgm:spPr/>
    </dgm:pt>
    <dgm:pt modelId="{6C66ECB6-760C-42BA-8647-E8AF176BF51E}" type="pres">
      <dgm:prSet presAssocID="{2404898D-6E49-402F-B0CC-54E110A11452}" presName="childTextBox" presStyleLbl="fgAccFollowNode1" presStyleIdx="0" presStyleCnt="3" custScaleX="99497">
        <dgm:presLayoutVars>
          <dgm:bulletEnabled val="1"/>
        </dgm:presLayoutVars>
      </dgm:prSet>
      <dgm:spPr/>
    </dgm:pt>
    <dgm:pt modelId="{2C19D755-E3BB-4758-8694-D984FFAABD45}" type="pres">
      <dgm:prSet presAssocID="{A9E1DA82-FCFD-4D79-85EE-E1AEE76F3F24}" presName="sp" presStyleCnt="0"/>
      <dgm:spPr/>
    </dgm:pt>
    <dgm:pt modelId="{61EB1D4B-A045-47AD-AB5D-F9E6076900BA}" type="pres">
      <dgm:prSet presAssocID="{1E2BF14D-ABCB-4867-B356-1620105B1512}" presName="arrowAndChildren" presStyleCnt="0"/>
      <dgm:spPr/>
    </dgm:pt>
    <dgm:pt modelId="{B6340EE0-715D-4695-835A-F1C73C91DFA5}" type="pres">
      <dgm:prSet presAssocID="{1E2BF14D-ABCB-4867-B356-1620105B1512}" presName="parentTextArrow" presStyleLbl="node1" presStyleIdx="0" presStyleCnt="3"/>
      <dgm:spPr/>
    </dgm:pt>
    <dgm:pt modelId="{9EE3F151-A087-44B5-9BD3-7B676B65522A}" type="pres">
      <dgm:prSet presAssocID="{1E2BF14D-ABCB-4867-B356-1620105B1512}" presName="arrow" presStyleLbl="node1" presStyleIdx="1" presStyleCnt="3"/>
      <dgm:spPr/>
    </dgm:pt>
    <dgm:pt modelId="{B34D0FA7-C091-4BD6-A8D1-F2917C761BA3}" type="pres">
      <dgm:prSet presAssocID="{1E2BF14D-ABCB-4867-B356-1620105B1512}" presName="descendantArrow" presStyleCnt="0"/>
      <dgm:spPr/>
    </dgm:pt>
    <dgm:pt modelId="{D39879D0-D9FF-4001-A9F2-D19AE0F9D34F}" type="pres">
      <dgm:prSet presAssocID="{CB1E3DCF-69F9-46E2-B5CE-0ABB84433265}" presName="childTextArrow" presStyleLbl="fgAccFollowNode1" presStyleIdx="1" presStyleCnt="3" custScaleX="100000" custScaleY="102679">
        <dgm:presLayoutVars>
          <dgm:bulletEnabled val="1"/>
        </dgm:presLayoutVars>
      </dgm:prSet>
      <dgm:spPr/>
    </dgm:pt>
    <dgm:pt modelId="{2C0FA683-EFB2-4E28-ABC1-ECC1D42113B1}" type="pres">
      <dgm:prSet presAssocID="{75E217FB-F133-4407-8610-BEBE374B3BD8}" presName="sp" presStyleCnt="0"/>
      <dgm:spPr/>
    </dgm:pt>
    <dgm:pt modelId="{D9506A64-12F5-42E7-A969-02BBC75BB790}" type="pres">
      <dgm:prSet presAssocID="{984BC698-F0A2-458B-8B64-8D0F729F59C8}" presName="arrowAndChildren" presStyleCnt="0"/>
      <dgm:spPr/>
    </dgm:pt>
    <dgm:pt modelId="{A1136AFF-201E-4CD6-BFB6-77C24499464F}" type="pres">
      <dgm:prSet presAssocID="{984BC698-F0A2-458B-8B64-8D0F729F59C8}" presName="parentTextArrow" presStyleLbl="node1" presStyleIdx="1" presStyleCnt="3"/>
      <dgm:spPr/>
    </dgm:pt>
    <dgm:pt modelId="{D5693139-D702-4BEA-9622-8A4100555FD3}" type="pres">
      <dgm:prSet presAssocID="{984BC698-F0A2-458B-8B64-8D0F729F59C8}" presName="arrow" presStyleLbl="node1" presStyleIdx="2" presStyleCnt="3"/>
      <dgm:spPr/>
    </dgm:pt>
    <dgm:pt modelId="{1E3D2D71-C4A1-4EAE-B1A7-35866B9D1D8F}" type="pres">
      <dgm:prSet presAssocID="{984BC698-F0A2-458B-8B64-8D0F729F59C8}" presName="descendantArrow" presStyleCnt="0"/>
      <dgm:spPr/>
    </dgm:pt>
    <dgm:pt modelId="{2A927877-DC21-4070-A2B8-7E564E24DE6D}" type="pres">
      <dgm:prSet presAssocID="{7CF643CB-11C6-4C20-83AF-9DEC5BD53F4F}" presName="childTextArrow" presStyleLbl="fgAccFollowNode1" presStyleIdx="2" presStyleCnt="3" custScaleX="100000" custScaleY="111397">
        <dgm:presLayoutVars>
          <dgm:bulletEnabled val="1"/>
        </dgm:presLayoutVars>
      </dgm:prSet>
      <dgm:spPr/>
    </dgm:pt>
  </dgm:ptLst>
  <dgm:cxnLst>
    <dgm:cxn modelId="{96977908-3D4F-4FDE-B766-AFB60047B702}" type="presOf" srcId="{1E2BF14D-ABCB-4867-B356-1620105B1512}" destId="{9EE3F151-A087-44B5-9BD3-7B676B65522A}" srcOrd="1" destOrd="0" presId="urn:microsoft.com/office/officeart/2005/8/layout/process4"/>
    <dgm:cxn modelId="{62031C10-1C9A-47C0-89DA-2E3E2E1895DA}" type="presOf" srcId="{63FD5FC1-1706-474F-B5E7-73DC796495E3}" destId="{B189516E-1404-48D0-BF7D-39F51C91F4F3}" srcOrd="0" destOrd="0" presId="urn:microsoft.com/office/officeart/2005/8/layout/process4"/>
    <dgm:cxn modelId="{FB3C7A5E-52D7-496F-848D-886BDBBD615A}" srcId="{984BC698-F0A2-458B-8B64-8D0F729F59C8}" destId="{7CF643CB-11C6-4C20-83AF-9DEC5BD53F4F}" srcOrd="0" destOrd="0" parTransId="{F0AB26F1-5BCD-4C10-8FC3-3E963A19343C}" sibTransId="{B313A902-ACCA-4368-92B9-3FF423D95C94}"/>
    <dgm:cxn modelId="{F991675F-D35E-4963-97D9-2139FEE3A8A1}" type="presOf" srcId="{DEFC4E4A-38CB-4C92-BE54-49732ABF945D}" destId="{1D7CBE69-050D-4151-A429-DED4932E9F28}" srcOrd="0" destOrd="0" presId="urn:microsoft.com/office/officeart/2005/8/layout/process4"/>
    <dgm:cxn modelId="{65907663-BF07-473C-87CF-371FC781A5A4}" srcId="{63FD5FC1-1706-474F-B5E7-73DC796495E3}" destId="{2404898D-6E49-402F-B0CC-54E110A11452}" srcOrd="0" destOrd="0" parTransId="{09BF5451-784C-4183-B5D0-20681DD284C5}" sibTransId="{33AF2610-D516-431F-AA57-663C60DCA604}"/>
    <dgm:cxn modelId="{9EA8396D-D8C9-4E2C-A630-A9A520177557}" srcId="{1E2BF14D-ABCB-4867-B356-1620105B1512}" destId="{CB1E3DCF-69F9-46E2-B5CE-0ABB84433265}" srcOrd="0" destOrd="0" parTransId="{1208E1F2-A3DD-4D49-9F52-AD554C061565}" sibTransId="{D43FE1C5-B1A2-433A-AF59-F762CF51F45F}"/>
    <dgm:cxn modelId="{9606EA51-AE29-4A64-A7D9-2993E967BCBC}" type="presOf" srcId="{63FD5FC1-1706-474F-B5E7-73DC796495E3}" destId="{093489D9-12E5-4941-AF24-071C2DD4E076}" srcOrd="1" destOrd="0" presId="urn:microsoft.com/office/officeart/2005/8/layout/process4"/>
    <dgm:cxn modelId="{2338DC58-36BC-44BE-B7CD-4D0851AAE089}" srcId="{DEFC4E4A-38CB-4C92-BE54-49732ABF945D}" destId="{63FD5FC1-1706-474F-B5E7-73DC796495E3}" srcOrd="2" destOrd="0" parTransId="{D3651CBF-1B16-461A-9B8C-031EB5E1D393}" sibTransId="{59C7B9B2-23BF-443C-BE12-5F785A59BA25}"/>
    <dgm:cxn modelId="{A31F8388-4EBF-42C5-A92B-B3F3E86B250F}" type="presOf" srcId="{984BC698-F0A2-458B-8B64-8D0F729F59C8}" destId="{A1136AFF-201E-4CD6-BFB6-77C24499464F}" srcOrd="0" destOrd="0" presId="urn:microsoft.com/office/officeart/2005/8/layout/process4"/>
    <dgm:cxn modelId="{5F1DDA9B-0B22-4114-B415-A352A00ED871}" type="presOf" srcId="{984BC698-F0A2-458B-8B64-8D0F729F59C8}" destId="{D5693139-D702-4BEA-9622-8A4100555FD3}" srcOrd="1" destOrd="0" presId="urn:microsoft.com/office/officeart/2005/8/layout/process4"/>
    <dgm:cxn modelId="{FD94B09E-3BAA-4EDD-A1AD-2214FB3FB3ED}" srcId="{DEFC4E4A-38CB-4C92-BE54-49732ABF945D}" destId="{1E2BF14D-ABCB-4867-B356-1620105B1512}" srcOrd="1" destOrd="0" parTransId="{CBD0B9A5-FBA8-4E8C-8736-1BC0A165519A}" sibTransId="{A9E1DA82-FCFD-4D79-85EE-E1AEE76F3F24}"/>
    <dgm:cxn modelId="{D76761BA-29FF-4DED-9668-006D90DE31FD}" type="presOf" srcId="{CB1E3DCF-69F9-46E2-B5CE-0ABB84433265}" destId="{D39879D0-D9FF-4001-A9F2-D19AE0F9D34F}" srcOrd="0" destOrd="0" presId="urn:microsoft.com/office/officeart/2005/8/layout/process4"/>
    <dgm:cxn modelId="{5D99E0DD-4802-4951-A8E9-0748F10AB7C1}" type="presOf" srcId="{1E2BF14D-ABCB-4867-B356-1620105B1512}" destId="{B6340EE0-715D-4695-835A-F1C73C91DFA5}" srcOrd="0" destOrd="0" presId="urn:microsoft.com/office/officeart/2005/8/layout/process4"/>
    <dgm:cxn modelId="{E2F074ED-E61C-427C-B4AF-A2AC3F5BE284}" srcId="{DEFC4E4A-38CB-4C92-BE54-49732ABF945D}" destId="{984BC698-F0A2-458B-8B64-8D0F729F59C8}" srcOrd="0" destOrd="0" parTransId="{1ECD3F1C-4B95-4BC6-A4BF-251A96A44B20}" sibTransId="{75E217FB-F133-4407-8610-BEBE374B3BD8}"/>
    <dgm:cxn modelId="{819866EF-F4ED-4F1F-BB97-3E2B98FA80BE}" type="presOf" srcId="{7CF643CB-11C6-4C20-83AF-9DEC5BD53F4F}" destId="{2A927877-DC21-4070-A2B8-7E564E24DE6D}" srcOrd="0" destOrd="0" presId="urn:microsoft.com/office/officeart/2005/8/layout/process4"/>
    <dgm:cxn modelId="{569337FA-4FA4-4E6C-AAA0-1952C2B9AAF9}" type="presOf" srcId="{2404898D-6E49-402F-B0CC-54E110A11452}" destId="{6C66ECB6-760C-42BA-8647-E8AF176BF51E}" srcOrd="0" destOrd="0" presId="urn:microsoft.com/office/officeart/2005/8/layout/process4"/>
    <dgm:cxn modelId="{0E1A325F-B5D4-423D-AC0E-6A3CAC0B9EC4}" type="presParOf" srcId="{1D7CBE69-050D-4151-A429-DED4932E9F28}" destId="{77EF3AF5-C38D-49DF-B86B-1D6275E4EB0A}" srcOrd="0" destOrd="0" presId="urn:microsoft.com/office/officeart/2005/8/layout/process4"/>
    <dgm:cxn modelId="{11ACA890-AF98-4D4D-A5F8-054CDA958B5E}" type="presParOf" srcId="{77EF3AF5-C38D-49DF-B86B-1D6275E4EB0A}" destId="{B189516E-1404-48D0-BF7D-39F51C91F4F3}" srcOrd="0" destOrd="0" presId="urn:microsoft.com/office/officeart/2005/8/layout/process4"/>
    <dgm:cxn modelId="{5BEA758B-7621-4CD2-B7ED-154F46B0535E}" type="presParOf" srcId="{77EF3AF5-C38D-49DF-B86B-1D6275E4EB0A}" destId="{093489D9-12E5-4941-AF24-071C2DD4E076}" srcOrd="1" destOrd="0" presId="urn:microsoft.com/office/officeart/2005/8/layout/process4"/>
    <dgm:cxn modelId="{4AE31FEF-3DBC-437F-BA59-2C21BFAA06F9}" type="presParOf" srcId="{77EF3AF5-C38D-49DF-B86B-1D6275E4EB0A}" destId="{1FED82B8-3F37-4EC3-8FEC-AA313492B1F9}" srcOrd="2" destOrd="0" presId="urn:microsoft.com/office/officeart/2005/8/layout/process4"/>
    <dgm:cxn modelId="{710A261C-5625-4EA0-8922-F743997A98BF}" type="presParOf" srcId="{1FED82B8-3F37-4EC3-8FEC-AA313492B1F9}" destId="{6C66ECB6-760C-42BA-8647-E8AF176BF51E}" srcOrd="0" destOrd="0" presId="urn:microsoft.com/office/officeart/2005/8/layout/process4"/>
    <dgm:cxn modelId="{902F2704-D4E1-4460-839B-DD587BCDB409}" type="presParOf" srcId="{1D7CBE69-050D-4151-A429-DED4932E9F28}" destId="{2C19D755-E3BB-4758-8694-D984FFAABD45}" srcOrd="1" destOrd="0" presId="urn:microsoft.com/office/officeart/2005/8/layout/process4"/>
    <dgm:cxn modelId="{8AE28211-DA3E-459A-A32B-712DF0B4C2CD}" type="presParOf" srcId="{1D7CBE69-050D-4151-A429-DED4932E9F28}" destId="{61EB1D4B-A045-47AD-AB5D-F9E6076900BA}" srcOrd="2" destOrd="0" presId="urn:microsoft.com/office/officeart/2005/8/layout/process4"/>
    <dgm:cxn modelId="{26D9C047-4FC1-415E-A32D-630BD88905A0}" type="presParOf" srcId="{61EB1D4B-A045-47AD-AB5D-F9E6076900BA}" destId="{B6340EE0-715D-4695-835A-F1C73C91DFA5}" srcOrd="0" destOrd="0" presId="urn:microsoft.com/office/officeart/2005/8/layout/process4"/>
    <dgm:cxn modelId="{61DAC785-23CB-4B7D-96A9-5998F26FCFCF}" type="presParOf" srcId="{61EB1D4B-A045-47AD-AB5D-F9E6076900BA}" destId="{9EE3F151-A087-44B5-9BD3-7B676B65522A}" srcOrd="1" destOrd="0" presId="urn:microsoft.com/office/officeart/2005/8/layout/process4"/>
    <dgm:cxn modelId="{513857D9-E3D3-4B79-96C0-2F01C2AF1427}" type="presParOf" srcId="{61EB1D4B-A045-47AD-AB5D-F9E6076900BA}" destId="{B34D0FA7-C091-4BD6-A8D1-F2917C761BA3}" srcOrd="2" destOrd="0" presId="urn:microsoft.com/office/officeart/2005/8/layout/process4"/>
    <dgm:cxn modelId="{2A46B3C1-AD3F-4F68-85D8-2A4B35FA000F}" type="presParOf" srcId="{B34D0FA7-C091-4BD6-A8D1-F2917C761BA3}" destId="{D39879D0-D9FF-4001-A9F2-D19AE0F9D34F}" srcOrd="0" destOrd="0" presId="urn:microsoft.com/office/officeart/2005/8/layout/process4"/>
    <dgm:cxn modelId="{4337B6EA-5245-4701-8B8F-B1F0DC127740}" type="presParOf" srcId="{1D7CBE69-050D-4151-A429-DED4932E9F28}" destId="{2C0FA683-EFB2-4E28-ABC1-ECC1D42113B1}" srcOrd="3" destOrd="0" presId="urn:microsoft.com/office/officeart/2005/8/layout/process4"/>
    <dgm:cxn modelId="{1FE7FDA5-97F8-416A-898E-295196F936A9}" type="presParOf" srcId="{1D7CBE69-050D-4151-A429-DED4932E9F28}" destId="{D9506A64-12F5-42E7-A969-02BBC75BB790}" srcOrd="4" destOrd="0" presId="urn:microsoft.com/office/officeart/2005/8/layout/process4"/>
    <dgm:cxn modelId="{392A3D60-38BE-4ED3-9D9B-B4A3EF4C9012}" type="presParOf" srcId="{D9506A64-12F5-42E7-A969-02BBC75BB790}" destId="{A1136AFF-201E-4CD6-BFB6-77C24499464F}" srcOrd="0" destOrd="0" presId="urn:microsoft.com/office/officeart/2005/8/layout/process4"/>
    <dgm:cxn modelId="{AF5FD064-59B3-47E0-9FB0-D0ECCD1FCCD2}" type="presParOf" srcId="{D9506A64-12F5-42E7-A969-02BBC75BB790}" destId="{D5693139-D702-4BEA-9622-8A4100555FD3}" srcOrd="1" destOrd="0" presId="urn:microsoft.com/office/officeart/2005/8/layout/process4"/>
    <dgm:cxn modelId="{49621CCC-C516-4C33-A4FE-680FB6F5F798}" type="presParOf" srcId="{D9506A64-12F5-42E7-A969-02BBC75BB790}" destId="{1E3D2D71-C4A1-4EAE-B1A7-35866B9D1D8F}" srcOrd="2" destOrd="0" presId="urn:microsoft.com/office/officeart/2005/8/layout/process4"/>
    <dgm:cxn modelId="{D1081A77-876B-4BE0-AB16-8CEC7FEC9860}" type="presParOf" srcId="{1E3D2D71-C4A1-4EAE-B1A7-35866B9D1D8F}" destId="{2A927877-DC21-4070-A2B8-7E564E24DE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717CEC-AA45-4555-A0DC-4BDB506281C6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E1C643-1B76-4474-864E-53E12843D10A}">
      <dgm:prSet phldrT="[Text]" custT="1"/>
      <dgm:spPr>
        <a:solidFill>
          <a:srgbClr val="C00000"/>
        </a:solidFill>
      </dgm:spPr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Női nemi szervek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A139B-CDB1-4C91-8D23-15F36463C858}" type="parTrans" cxnId="{63FEC5CB-0B32-4792-A4C0-7C89E330564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2D493-F1F2-4F7A-A96B-29BE853CB4C8}" type="sibTrans" cxnId="{63FEC5CB-0B32-4792-A4C0-7C89E330564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C0B48-8086-4198-B9D8-6F91151984D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Belső női nemi szervek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44443-0ED8-4E0E-BA04-F1802969F0BA}" type="parTrans" cxnId="{0C6E515B-12B9-46B8-A31E-26BA22D190ED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A9D34-DE13-432E-A633-D33CC0C110DF}" type="sibTrans" cxnId="{0C6E515B-12B9-46B8-A31E-26BA22D190E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69572-B480-4B35-9333-B9958C30A104}">
      <dgm:prSet phldrT="[Text]" custT="1"/>
      <dgm:spPr>
        <a:solidFill>
          <a:srgbClr val="FFCCFF"/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Petefészkek 2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7216B-DFAC-4004-9A8B-5672958B1C0D}" type="parTrans" cxnId="{DADC7614-8E35-41C2-8DA5-6002D6D42CA2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B56B5-C01E-4DF1-8284-9C3D5ECA21CC}" type="sibTrans" cxnId="{DADC7614-8E35-41C2-8DA5-6002D6D42CA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D8FE8-C5E0-4982-8FA1-365F70DD8E82}">
      <dgm:prSet phldrT="[Text]" custT="1"/>
      <dgm:spPr>
        <a:solidFill>
          <a:srgbClr val="FFCCF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Petevezetékek</a:t>
          </a: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7F713-EB23-41EE-9E6D-B64729D791B3}" type="parTrans" cxnId="{BAAF0467-0313-4DF6-BB16-779809B713D9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B6C2E-86D4-4F42-8681-E1275F807E1F}" type="sibTrans" cxnId="{BAAF0467-0313-4DF6-BB16-779809B713D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F5DDF-531B-4B81-BF53-BE1846263C8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Külső női nemi szervek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6DDB9-4F18-4684-A453-88F961CF76E7}" type="parTrans" cxnId="{2775107E-D7CB-4504-9666-A8A910EEAEAA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C45A5-FD77-4703-82A1-23281E31696B}" type="sibTrans" cxnId="{2775107E-D7CB-4504-9666-A8A910EEAEA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43E14-DB5E-4F05-9A42-784DAB5A5175}">
      <dgm:prSet phldrT="[Text]" custT="1"/>
      <dgm:spPr>
        <a:solidFill>
          <a:srgbClr val="FFCCFF"/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Nagy szeméremajkak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61209-D2C5-4F78-861B-7B7CAE2A622E}" type="parTrans" cxnId="{5EBA3CBC-CC60-490B-95EE-848E699E2FC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2D5A7-768B-4161-AFB3-95B2DC6C0184}" type="sibTrans" cxnId="{5EBA3CBC-CC60-490B-95EE-848E699E2FC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30742-4EC1-4A4A-8EDB-2B94C9764CF3}">
      <dgm:prSet custT="1"/>
      <dgm:spPr>
        <a:solidFill>
          <a:srgbClr val="FFCCFF"/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Méh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E8E02-3E8C-411B-8D30-050561B5118F}" type="parTrans" cxnId="{B51C2B1A-9775-4A50-86DA-F92521FCE2A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2FBA8-8582-4C8B-A21F-2C7FCBAD8BE7}" type="sibTrans" cxnId="{B51C2B1A-9775-4A50-86DA-F92521FCE2A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D9683-C740-46B1-8755-DF8155950408}">
      <dgm:prSet custT="1"/>
      <dgm:spPr>
        <a:solidFill>
          <a:srgbClr val="FFCCFF"/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Hüvely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F065-64D0-45C1-B4F2-C18CF0E0C499}" type="parTrans" cxnId="{1D8BD7E9-11DC-46C7-9350-2A1798A6FA56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B60B8-9509-48C2-989D-3F2EB550E626}" type="sibTrans" cxnId="{1D8BD7E9-11DC-46C7-9350-2A1798A6FA5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5B0DD-D0D7-4179-BF8A-607B30870213}">
      <dgm:prSet custT="1"/>
      <dgm:spPr>
        <a:solidFill>
          <a:srgbClr val="FFCCFF"/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Kis szeméremajkak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B7925-A3C8-4C94-A8E3-0DAF2EECC548}" type="parTrans" cxnId="{9FAD1B87-5224-46CA-AF9C-2B77CC5AA90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B2B54-231D-49E0-99F5-14D96745D5F3}" type="sibTrans" cxnId="{9FAD1B87-5224-46CA-AF9C-2B77CC5AA90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22044-5A6C-40EF-9763-89F3B324F797}">
      <dgm:prSet custT="1"/>
      <dgm:spPr>
        <a:solidFill>
          <a:srgbClr val="FFCCFF"/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Csikló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568B2-72E0-4561-BBE0-C0A2C90E5AE5}" type="parTrans" cxnId="{34370E07-D86D-467E-A14B-78F2A6CEB9BA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9EF77-DE61-4401-A5B6-10E6F740D098}" type="sibTrans" cxnId="{34370E07-D86D-467E-A14B-78F2A6CEB9B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BA5BE-0EA3-40B0-8077-594F2A3B5311}">
      <dgm:prSet custT="1"/>
      <dgm:spPr>
        <a:solidFill>
          <a:srgbClr val="FFCCFF"/>
        </a:solidFill>
      </dgm:spPr>
      <dgm:t>
        <a:bodyPr/>
        <a:lstStyle/>
        <a:p>
          <a:r>
            <a: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Szűzhártya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A1B69-59C2-4250-8409-57F7E52C131A}" type="parTrans" cxnId="{BD88A4E4-BA90-4DD2-8517-5623E765461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F325D-2C9C-4243-A0E5-DAEF346BC492}" type="sibTrans" cxnId="{BD88A4E4-BA90-4DD2-8517-5623E765461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A42A1-0F58-4F57-AB7E-8248AC179246}" type="pres">
      <dgm:prSet presAssocID="{F6717CEC-AA45-4555-A0DC-4BDB506281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F59162-E7D7-4AB1-A3E4-544004589942}" type="pres">
      <dgm:prSet presAssocID="{6EE1C643-1B76-4474-864E-53E12843D10A}" presName="root1" presStyleCnt="0"/>
      <dgm:spPr/>
    </dgm:pt>
    <dgm:pt modelId="{EF10E5DD-3A6E-45A4-A545-7707DB6B510E}" type="pres">
      <dgm:prSet presAssocID="{6EE1C643-1B76-4474-864E-53E12843D10A}" presName="LevelOneTextNode" presStyleLbl="node0" presStyleIdx="0" presStyleCnt="1" custScaleX="208237">
        <dgm:presLayoutVars>
          <dgm:chPref val="3"/>
        </dgm:presLayoutVars>
      </dgm:prSet>
      <dgm:spPr/>
    </dgm:pt>
    <dgm:pt modelId="{81398DFA-A196-463A-96D9-11E64A6384CA}" type="pres">
      <dgm:prSet presAssocID="{6EE1C643-1B76-4474-864E-53E12843D10A}" presName="level2hierChild" presStyleCnt="0"/>
      <dgm:spPr/>
    </dgm:pt>
    <dgm:pt modelId="{FB16C8B2-9828-4020-A13F-B65705AF10FF}" type="pres">
      <dgm:prSet presAssocID="{FF144443-0ED8-4E0E-BA04-F1802969F0BA}" presName="conn2-1" presStyleLbl="parChTrans1D2" presStyleIdx="0" presStyleCnt="2"/>
      <dgm:spPr/>
    </dgm:pt>
    <dgm:pt modelId="{A1B4FBE0-9DA9-426E-80D7-B0DD97DA2C4A}" type="pres">
      <dgm:prSet presAssocID="{FF144443-0ED8-4E0E-BA04-F1802969F0BA}" presName="connTx" presStyleLbl="parChTrans1D2" presStyleIdx="0" presStyleCnt="2"/>
      <dgm:spPr/>
    </dgm:pt>
    <dgm:pt modelId="{C8DCC763-9BE4-4C42-AFFC-07E25F94B58C}" type="pres">
      <dgm:prSet presAssocID="{F51C0B48-8086-4198-B9D8-6F91151984D7}" presName="root2" presStyleCnt="0"/>
      <dgm:spPr/>
    </dgm:pt>
    <dgm:pt modelId="{518178FE-F973-49C7-92A3-59784CF1CC10}" type="pres">
      <dgm:prSet presAssocID="{F51C0B48-8086-4198-B9D8-6F91151984D7}" presName="LevelTwoTextNode" presStyleLbl="node2" presStyleIdx="0" presStyleCnt="2" custScaleX="173111" custScaleY="144052">
        <dgm:presLayoutVars>
          <dgm:chPref val="3"/>
        </dgm:presLayoutVars>
      </dgm:prSet>
      <dgm:spPr/>
    </dgm:pt>
    <dgm:pt modelId="{5F67067B-7DFB-477B-A1B8-5EAB0082948D}" type="pres">
      <dgm:prSet presAssocID="{F51C0B48-8086-4198-B9D8-6F91151984D7}" presName="level3hierChild" presStyleCnt="0"/>
      <dgm:spPr/>
    </dgm:pt>
    <dgm:pt modelId="{876C6945-AAD8-44CD-8675-77088B01ED7D}" type="pres">
      <dgm:prSet presAssocID="{2517216B-DFAC-4004-9A8B-5672958B1C0D}" presName="conn2-1" presStyleLbl="parChTrans1D3" presStyleIdx="0" presStyleCnt="8"/>
      <dgm:spPr/>
    </dgm:pt>
    <dgm:pt modelId="{D57F0F88-5373-4A5D-B99A-820F67C6E8CC}" type="pres">
      <dgm:prSet presAssocID="{2517216B-DFAC-4004-9A8B-5672958B1C0D}" presName="connTx" presStyleLbl="parChTrans1D3" presStyleIdx="0" presStyleCnt="8"/>
      <dgm:spPr/>
    </dgm:pt>
    <dgm:pt modelId="{A8833EC8-1E3B-4436-83B6-92AC9C597C25}" type="pres">
      <dgm:prSet presAssocID="{65569572-B480-4B35-9333-B9958C30A104}" presName="root2" presStyleCnt="0"/>
      <dgm:spPr/>
    </dgm:pt>
    <dgm:pt modelId="{ADA87A89-1AFB-43A5-AFE8-55A9FA3A2CE4}" type="pres">
      <dgm:prSet presAssocID="{65569572-B480-4B35-9333-B9958C30A104}" presName="LevelTwoTextNode" presStyleLbl="node3" presStyleIdx="0" presStyleCnt="8" custScaleX="137577">
        <dgm:presLayoutVars>
          <dgm:chPref val="3"/>
        </dgm:presLayoutVars>
      </dgm:prSet>
      <dgm:spPr/>
    </dgm:pt>
    <dgm:pt modelId="{5E701484-E722-411D-8CB3-D763FFD48C66}" type="pres">
      <dgm:prSet presAssocID="{65569572-B480-4B35-9333-B9958C30A104}" presName="level3hierChild" presStyleCnt="0"/>
      <dgm:spPr/>
    </dgm:pt>
    <dgm:pt modelId="{4D6C6473-45F3-4036-BE5E-BB6E3DA83500}" type="pres">
      <dgm:prSet presAssocID="{93F7F713-EB23-41EE-9E6D-B64729D791B3}" presName="conn2-1" presStyleLbl="parChTrans1D3" presStyleIdx="1" presStyleCnt="8"/>
      <dgm:spPr/>
    </dgm:pt>
    <dgm:pt modelId="{91690F96-9AD5-4756-911E-D3A9DAF79BF0}" type="pres">
      <dgm:prSet presAssocID="{93F7F713-EB23-41EE-9E6D-B64729D791B3}" presName="connTx" presStyleLbl="parChTrans1D3" presStyleIdx="1" presStyleCnt="8"/>
      <dgm:spPr/>
    </dgm:pt>
    <dgm:pt modelId="{11503690-9878-4EBE-9A57-FB765B30FE08}" type="pres">
      <dgm:prSet presAssocID="{8E8D8FE8-C5E0-4982-8FA1-365F70DD8E82}" presName="root2" presStyleCnt="0"/>
      <dgm:spPr/>
    </dgm:pt>
    <dgm:pt modelId="{34FFAC7D-C888-4970-AC81-4BAE71BD1BCE}" type="pres">
      <dgm:prSet presAssocID="{8E8D8FE8-C5E0-4982-8FA1-365F70DD8E82}" presName="LevelTwoTextNode" presStyleLbl="node3" presStyleIdx="1" presStyleCnt="8" custScaleX="136568" custLinFactNeighborX="-890" custLinFactNeighborY="5445">
        <dgm:presLayoutVars>
          <dgm:chPref val="3"/>
        </dgm:presLayoutVars>
      </dgm:prSet>
      <dgm:spPr>
        <a:xfrm>
          <a:off x="5613903" y="705865"/>
          <a:ext cx="1166872" cy="583436"/>
        </a:xfrm>
        <a:prstGeom prst="roundRect">
          <a:avLst>
            <a:gd name="adj" fmla="val 10000"/>
          </a:avLst>
        </a:prstGeom>
      </dgm:spPr>
    </dgm:pt>
    <dgm:pt modelId="{3393F140-B03C-4951-AAF1-422442438887}" type="pres">
      <dgm:prSet presAssocID="{8E8D8FE8-C5E0-4982-8FA1-365F70DD8E82}" presName="level3hierChild" presStyleCnt="0"/>
      <dgm:spPr/>
    </dgm:pt>
    <dgm:pt modelId="{0047A82C-4F81-4D52-AD86-DA784F78F81A}" type="pres">
      <dgm:prSet presAssocID="{185E8E02-3E8C-411B-8D30-050561B5118F}" presName="conn2-1" presStyleLbl="parChTrans1D3" presStyleIdx="2" presStyleCnt="8"/>
      <dgm:spPr/>
    </dgm:pt>
    <dgm:pt modelId="{8D64990F-9DF1-4D59-999B-9B189439DA08}" type="pres">
      <dgm:prSet presAssocID="{185E8E02-3E8C-411B-8D30-050561B5118F}" presName="connTx" presStyleLbl="parChTrans1D3" presStyleIdx="2" presStyleCnt="8"/>
      <dgm:spPr/>
    </dgm:pt>
    <dgm:pt modelId="{DB19CD18-F19A-4FF6-BBB3-C2F9B8B58E2A}" type="pres">
      <dgm:prSet presAssocID="{E6830742-4EC1-4A4A-8EDB-2B94C9764CF3}" presName="root2" presStyleCnt="0"/>
      <dgm:spPr/>
    </dgm:pt>
    <dgm:pt modelId="{A657186B-965C-4565-BCC5-3D1871F22D83}" type="pres">
      <dgm:prSet presAssocID="{E6830742-4EC1-4A4A-8EDB-2B94C9764CF3}" presName="LevelTwoTextNode" presStyleLbl="node3" presStyleIdx="2" presStyleCnt="8" custScaleX="134610">
        <dgm:presLayoutVars>
          <dgm:chPref val="3"/>
        </dgm:presLayoutVars>
      </dgm:prSet>
      <dgm:spPr/>
    </dgm:pt>
    <dgm:pt modelId="{EF0C5232-8635-47B6-864E-1E95B5C0DA8A}" type="pres">
      <dgm:prSet presAssocID="{E6830742-4EC1-4A4A-8EDB-2B94C9764CF3}" presName="level3hierChild" presStyleCnt="0"/>
      <dgm:spPr/>
    </dgm:pt>
    <dgm:pt modelId="{D535F9F8-E4BF-4F11-BBF6-3127A2F8F494}" type="pres">
      <dgm:prSet presAssocID="{488DF065-64D0-45C1-B4F2-C18CF0E0C499}" presName="conn2-1" presStyleLbl="parChTrans1D3" presStyleIdx="3" presStyleCnt="8"/>
      <dgm:spPr/>
    </dgm:pt>
    <dgm:pt modelId="{B707B2CF-AEBF-4FA6-916B-91BF0E71FD0B}" type="pres">
      <dgm:prSet presAssocID="{488DF065-64D0-45C1-B4F2-C18CF0E0C499}" presName="connTx" presStyleLbl="parChTrans1D3" presStyleIdx="3" presStyleCnt="8"/>
      <dgm:spPr/>
    </dgm:pt>
    <dgm:pt modelId="{468660CE-65B7-466C-BBF3-53B06BCDBC94}" type="pres">
      <dgm:prSet presAssocID="{AF7D9683-C740-46B1-8755-DF8155950408}" presName="root2" presStyleCnt="0"/>
      <dgm:spPr/>
    </dgm:pt>
    <dgm:pt modelId="{D3E596AE-DEF3-4D7D-BF2B-7045A5A6C945}" type="pres">
      <dgm:prSet presAssocID="{AF7D9683-C740-46B1-8755-DF8155950408}" presName="LevelTwoTextNode" presStyleLbl="node3" presStyleIdx="3" presStyleCnt="8" custScaleX="134048">
        <dgm:presLayoutVars>
          <dgm:chPref val="3"/>
        </dgm:presLayoutVars>
      </dgm:prSet>
      <dgm:spPr/>
    </dgm:pt>
    <dgm:pt modelId="{21DC195C-9677-4123-A778-3DD469BE6C3E}" type="pres">
      <dgm:prSet presAssocID="{AF7D9683-C740-46B1-8755-DF8155950408}" presName="level3hierChild" presStyleCnt="0"/>
      <dgm:spPr/>
    </dgm:pt>
    <dgm:pt modelId="{DCECDEFC-CC34-47E5-8462-50349D655272}" type="pres">
      <dgm:prSet presAssocID="{5D96DDB9-4F18-4684-A453-88F961CF76E7}" presName="conn2-1" presStyleLbl="parChTrans1D2" presStyleIdx="1" presStyleCnt="2"/>
      <dgm:spPr/>
    </dgm:pt>
    <dgm:pt modelId="{6FF17B25-FE99-4CF5-8DE6-F3E1393B93CE}" type="pres">
      <dgm:prSet presAssocID="{5D96DDB9-4F18-4684-A453-88F961CF76E7}" presName="connTx" presStyleLbl="parChTrans1D2" presStyleIdx="1" presStyleCnt="2"/>
      <dgm:spPr/>
    </dgm:pt>
    <dgm:pt modelId="{5DEC3B37-93E5-46C7-B63D-BF7F2076039A}" type="pres">
      <dgm:prSet presAssocID="{608F5DDF-531B-4B81-BF53-BE1846263C85}" presName="root2" presStyleCnt="0"/>
      <dgm:spPr/>
    </dgm:pt>
    <dgm:pt modelId="{BCB69865-D67F-4858-BA65-448B6571BEB8}" type="pres">
      <dgm:prSet presAssocID="{608F5DDF-531B-4B81-BF53-BE1846263C85}" presName="LevelTwoTextNode" presStyleLbl="node2" presStyleIdx="1" presStyleCnt="2" custScaleX="185845" custScaleY="157974">
        <dgm:presLayoutVars>
          <dgm:chPref val="3"/>
        </dgm:presLayoutVars>
      </dgm:prSet>
      <dgm:spPr/>
    </dgm:pt>
    <dgm:pt modelId="{BAF2C17B-4D66-430B-932F-A58E12D8A908}" type="pres">
      <dgm:prSet presAssocID="{608F5DDF-531B-4B81-BF53-BE1846263C85}" presName="level3hierChild" presStyleCnt="0"/>
      <dgm:spPr/>
    </dgm:pt>
    <dgm:pt modelId="{6E52F1A6-4A69-47AE-A56A-E0EAEC9BF0D9}" type="pres">
      <dgm:prSet presAssocID="{1B261209-D2C5-4F78-861B-7B7CAE2A622E}" presName="conn2-1" presStyleLbl="parChTrans1D3" presStyleIdx="4" presStyleCnt="8"/>
      <dgm:spPr/>
    </dgm:pt>
    <dgm:pt modelId="{72513750-3ACA-4318-ABDE-24D089B6A01D}" type="pres">
      <dgm:prSet presAssocID="{1B261209-D2C5-4F78-861B-7B7CAE2A622E}" presName="connTx" presStyleLbl="parChTrans1D3" presStyleIdx="4" presStyleCnt="8"/>
      <dgm:spPr/>
    </dgm:pt>
    <dgm:pt modelId="{CA137321-667F-4680-BEB5-83A78280AAAB}" type="pres">
      <dgm:prSet presAssocID="{13C43E14-DB5E-4F05-9A42-784DAB5A5175}" presName="root2" presStyleCnt="0"/>
      <dgm:spPr/>
    </dgm:pt>
    <dgm:pt modelId="{3F684977-3263-4E08-8FA3-BAC835C7283A}" type="pres">
      <dgm:prSet presAssocID="{13C43E14-DB5E-4F05-9A42-784DAB5A5175}" presName="LevelTwoTextNode" presStyleLbl="node3" presStyleIdx="4" presStyleCnt="8" custScaleX="192856" custLinFactNeighborX="-1354" custLinFactNeighborY="-2707">
        <dgm:presLayoutVars>
          <dgm:chPref val="3"/>
        </dgm:presLayoutVars>
      </dgm:prSet>
      <dgm:spPr/>
    </dgm:pt>
    <dgm:pt modelId="{E478F700-4994-4074-BAAC-A81C6C75897F}" type="pres">
      <dgm:prSet presAssocID="{13C43E14-DB5E-4F05-9A42-784DAB5A5175}" presName="level3hierChild" presStyleCnt="0"/>
      <dgm:spPr/>
    </dgm:pt>
    <dgm:pt modelId="{584C71B6-1F43-4340-959A-D2A58039012D}" type="pres">
      <dgm:prSet presAssocID="{E95B7925-A3C8-4C94-A8E3-0DAF2EECC548}" presName="conn2-1" presStyleLbl="parChTrans1D3" presStyleIdx="5" presStyleCnt="8"/>
      <dgm:spPr/>
    </dgm:pt>
    <dgm:pt modelId="{259DC216-FCD3-4B3F-9202-E263BF187EF5}" type="pres">
      <dgm:prSet presAssocID="{E95B7925-A3C8-4C94-A8E3-0DAF2EECC548}" presName="connTx" presStyleLbl="parChTrans1D3" presStyleIdx="5" presStyleCnt="8"/>
      <dgm:spPr/>
    </dgm:pt>
    <dgm:pt modelId="{B286C019-578C-413F-8FCB-2119765B38E7}" type="pres">
      <dgm:prSet presAssocID="{2C65B0DD-D0D7-4179-BF8A-607B30870213}" presName="root2" presStyleCnt="0"/>
      <dgm:spPr/>
    </dgm:pt>
    <dgm:pt modelId="{B2B83C0E-FFA6-4202-8CB4-82E19E004AFF}" type="pres">
      <dgm:prSet presAssocID="{2C65B0DD-D0D7-4179-BF8A-607B30870213}" presName="LevelTwoTextNode" presStyleLbl="node3" presStyleIdx="5" presStyleCnt="8" custScaleX="190603">
        <dgm:presLayoutVars>
          <dgm:chPref val="3"/>
        </dgm:presLayoutVars>
      </dgm:prSet>
      <dgm:spPr/>
    </dgm:pt>
    <dgm:pt modelId="{B57EF1BF-94C0-40DC-85D3-9450632B8C40}" type="pres">
      <dgm:prSet presAssocID="{2C65B0DD-D0D7-4179-BF8A-607B30870213}" presName="level3hierChild" presStyleCnt="0"/>
      <dgm:spPr/>
    </dgm:pt>
    <dgm:pt modelId="{60E5E026-473C-41C2-8DC3-32F256323C0D}" type="pres">
      <dgm:prSet presAssocID="{183568B2-72E0-4561-BBE0-C0A2C90E5AE5}" presName="conn2-1" presStyleLbl="parChTrans1D3" presStyleIdx="6" presStyleCnt="8"/>
      <dgm:spPr/>
    </dgm:pt>
    <dgm:pt modelId="{59F57D11-41BA-44F8-BDC2-3C6A9D7B93D7}" type="pres">
      <dgm:prSet presAssocID="{183568B2-72E0-4561-BBE0-C0A2C90E5AE5}" presName="connTx" presStyleLbl="parChTrans1D3" presStyleIdx="6" presStyleCnt="8"/>
      <dgm:spPr/>
    </dgm:pt>
    <dgm:pt modelId="{ADDF179A-3B1B-4364-9D93-E945EBB007C4}" type="pres">
      <dgm:prSet presAssocID="{AAA22044-5A6C-40EF-9763-89F3B324F797}" presName="root2" presStyleCnt="0"/>
      <dgm:spPr/>
    </dgm:pt>
    <dgm:pt modelId="{7E1B5E7F-AF31-430E-9B7D-82C54125E6A4}" type="pres">
      <dgm:prSet presAssocID="{AAA22044-5A6C-40EF-9763-89F3B324F797}" presName="LevelTwoTextNode" presStyleLbl="node3" presStyleIdx="6" presStyleCnt="8" custScaleX="192856">
        <dgm:presLayoutVars>
          <dgm:chPref val="3"/>
        </dgm:presLayoutVars>
      </dgm:prSet>
      <dgm:spPr/>
    </dgm:pt>
    <dgm:pt modelId="{9209F9EA-011A-4C0E-A4A7-40ACFF936CDA}" type="pres">
      <dgm:prSet presAssocID="{AAA22044-5A6C-40EF-9763-89F3B324F797}" presName="level3hierChild" presStyleCnt="0"/>
      <dgm:spPr/>
    </dgm:pt>
    <dgm:pt modelId="{188D95C1-F020-493D-9200-DB5E54A6BCE1}" type="pres">
      <dgm:prSet presAssocID="{CCCA1B69-59C2-4250-8409-57F7E52C131A}" presName="conn2-1" presStyleLbl="parChTrans1D3" presStyleIdx="7" presStyleCnt="8"/>
      <dgm:spPr/>
    </dgm:pt>
    <dgm:pt modelId="{939253ED-50BD-49A8-BD8F-91B76A8E9646}" type="pres">
      <dgm:prSet presAssocID="{CCCA1B69-59C2-4250-8409-57F7E52C131A}" presName="connTx" presStyleLbl="parChTrans1D3" presStyleIdx="7" presStyleCnt="8"/>
      <dgm:spPr/>
    </dgm:pt>
    <dgm:pt modelId="{795703FA-0209-4E1E-A04D-B2C4A6781A8D}" type="pres">
      <dgm:prSet presAssocID="{752BA5BE-0EA3-40B0-8077-594F2A3B5311}" presName="root2" presStyleCnt="0"/>
      <dgm:spPr/>
    </dgm:pt>
    <dgm:pt modelId="{49CE3F50-C4F1-48F1-8486-696A72109868}" type="pres">
      <dgm:prSet presAssocID="{752BA5BE-0EA3-40B0-8077-594F2A3B5311}" presName="LevelTwoTextNode" presStyleLbl="node3" presStyleIdx="7" presStyleCnt="8" custScaleX="192856">
        <dgm:presLayoutVars>
          <dgm:chPref val="3"/>
        </dgm:presLayoutVars>
      </dgm:prSet>
      <dgm:spPr/>
    </dgm:pt>
    <dgm:pt modelId="{1B663475-8B2D-48D1-A04C-0821F53873D7}" type="pres">
      <dgm:prSet presAssocID="{752BA5BE-0EA3-40B0-8077-594F2A3B5311}" presName="level3hierChild" presStyleCnt="0"/>
      <dgm:spPr/>
    </dgm:pt>
  </dgm:ptLst>
  <dgm:cxnLst>
    <dgm:cxn modelId="{34370E07-D86D-467E-A14B-78F2A6CEB9BA}" srcId="{608F5DDF-531B-4B81-BF53-BE1846263C85}" destId="{AAA22044-5A6C-40EF-9763-89F3B324F797}" srcOrd="2" destOrd="0" parTransId="{183568B2-72E0-4561-BBE0-C0A2C90E5AE5}" sibTransId="{BBE9EF77-DE61-4401-A5B6-10E6F740D098}"/>
    <dgm:cxn modelId="{5C612C0B-51C3-4C35-AEAD-F61608799509}" type="presOf" srcId="{F51C0B48-8086-4198-B9D8-6F91151984D7}" destId="{518178FE-F973-49C7-92A3-59784CF1CC10}" srcOrd="0" destOrd="0" presId="urn:microsoft.com/office/officeart/2005/8/layout/hierarchy2"/>
    <dgm:cxn modelId="{9E7C760C-F3C3-4907-A6CE-19278C83831C}" type="presOf" srcId="{E6830742-4EC1-4A4A-8EDB-2B94C9764CF3}" destId="{A657186B-965C-4565-BCC5-3D1871F22D83}" srcOrd="0" destOrd="0" presId="urn:microsoft.com/office/officeart/2005/8/layout/hierarchy2"/>
    <dgm:cxn modelId="{D4AC5511-1F4C-44CB-AA3B-539AEEA1302F}" type="presOf" srcId="{65569572-B480-4B35-9333-B9958C30A104}" destId="{ADA87A89-1AFB-43A5-AFE8-55A9FA3A2CE4}" srcOrd="0" destOrd="0" presId="urn:microsoft.com/office/officeart/2005/8/layout/hierarchy2"/>
    <dgm:cxn modelId="{DADC7614-8E35-41C2-8DA5-6002D6D42CA2}" srcId="{F51C0B48-8086-4198-B9D8-6F91151984D7}" destId="{65569572-B480-4B35-9333-B9958C30A104}" srcOrd="0" destOrd="0" parTransId="{2517216B-DFAC-4004-9A8B-5672958B1C0D}" sibTransId="{384B56B5-C01E-4DF1-8284-9C3D5ECA21CC}"/>
    <dgm:cxn modelId="{B51C2B1A-9775-4A50-86DA-F92521FCE2A3}" srcId="{F51C0B48-8086-4198-B9D8-6F91151984D7}" destId="{E6830742-4EC1-4A4A-8EDB-2B94C9764CF3}" srcOrd="2" destOrd="0" parTransId="{185E8E02-3E8C-411B-8D30-050561B5118F}" sibTransId="{A4B2FBA8-8582-4C8B-A21F-2C7FCBAD8BE7}"/>
    <dgm:cxn modelId="{869B4F1C-0287-4D85-9C05-ABD2AB816203}" type="presOf" srcId="{608F5DDF-531B-4B81-BF53-BE1846263C85}" destId="{BCB69865-D67F-4858-BA65-448B6571BEB8}" srcOrd="0" destOrd="0" presId="urn:microsoft.com/office/officeart/2005/8/layout/hierarchy2"/>
    <dgm:cxn modelId="{4CAE6C25-4942-430B-8772-0823C8434219}" type="presOf" srcId="{488DF065-64D0-45C1-B4F2-C18CF0E0C499}" destId="{D535F9F8-E4BF-4F11-BBF6-3127A2F8F494}" srcOrd="0" destOrd="0" presId="urn:microsoft.com/office/officeart/2005/8/layout/hierarchy2"/>
    <dgm:cxn modelId="{0124D526-15AC-4F1E-84F8-CACF8A3F429F}" type="presOf" srcId="{93F7F713-EB23-41EE-9E6D-B64729D791B3}" destId="{4D6C6473-45F3-4036-BE5E-BB6E3DA83500}" srcOrd="0" destOrd="0" presId="urn:microsoft.com/office/officeart/2005/8/layout/hierarchy2"/>
    <dgm:cxn modelId="{07F6E726-E7C7-499D-A3C7-A39C32E9D5C1}" type="presOf" srcId="{2517216B-DFAC-4004-9A8B-5672958B1C0D}" destId="{D57F0F88-5373-4A5D-B99A-820F67C6E8CC}" srcOrd="1" destOrd="0" presId="urn:microsoft.com/office/officeart/2005/8/layout/hierarchy2"/>
    <dgm:cxn modelId="{7890752D-6A57-4D57-B031-99F63C7DE79C}" type="presOf" srcId="{1B261209-D2C5-4F78-861B-7B7CAE2A622E}" destId="{6E52F1A6-4A69-47AE-A56A-E0EAEC9BF0D9}" srcOrd="0" destOrd="0" presId="urn:microsoft.com/office/officeart/2005/8/layout/hierarchy2"/>
    <dgm:cxn modelId="{A49FAA2F-8942-4CCB-AEBA-553D304673FF}" type="presOf" srcId="{93F7F713-EB23-41EE-9E6D-B64729D791B3}" destId="{91690F96-9AD5-4756-911E-D3A9DAF79BF0}" srcOrd="1" destOrd="0" presId="urn:microsoft.com/office/officeart/2005/8/layout/hierarchy2"/>
    <dgm:cxn modelId="{CBF7F935-EFFF-469F-AE2B-6503C2BDC710}" type="presOf" srcId="{FF144443-0ED8-4E0E-BA04-F1802969F0BA}" destId="{FB16C8B2-9828-4020-A13F-B65705AF10FF}" srcOrd="0" destOrd="0" presId="urn:microsoft.com/office/officeart/2005/8/layout/hierarchy2"/>
    <dgm:cxn modelId="{0C6E515B-12B9-46B8-A31E-26BA22D190ED}" srcId="{6EE1C643-1B76-4474-864E-53E12843D10A}" destId="{F51C0B48-8086-4198-B9D8-6F91151984D7}" srcOrd="0" destOrd="0" parTransId="{FF144443-0ED8-4E0E-BA04-F1802969F0BA}" sibTransId="{778A9D34-DE13-432E-A633-D33CC0C110DF}"/>
    <dgm:cxn modelId="{CA591063-8588-41EE-A321-FC8304FE8315}" type="presOf" srcId="{13C43E14-DB5E-4F05-9A42-784DAB5A5175}" destId="{3F684977-3263-4E08-8FA3-BAC835C7283A}" srcOrd="0" destOrd="0" presId="urn:microsoft.com/office/officeart/2005/8/layout/hierarchy2"/>
    <dgm:cxn modelId="{BDF02044-F545-4895-993C-DB9761C6BF7B}" type="presOf" srcId="{2C65B0DD-D0D7-4179-BF8A-607B30870213}" destId="{B2B83C0E-FFA6-4202-8CB4-82E19E004AFF}" srcOrd="0" destOrd="0" presId="urn:microsoft.com/office/officeart/2005/8/layout/hierarchy2"/>
    <dgm:cxn modelId="{4C35B364-15C7-406B-B032-88CF48F7D292}" type="presOf" srcId="{5D96DDB9-4F18-4684-A453-88F961CF76E7}" destId="{DCECDEFC-CC34-47E5-8462-50349D655272}" srcOrd="0" destOrd="0" presId="urn:microsoft.com/office/officeart/2005/8/layout/hierarchy2"/>
    <dgm:cxn modelId="{BAAF0467-0313-4DF6-BB16-779809B713D9}" srcId="{F51C0B48-8086-4198-B9D8-6F91151984D7}" destId="{8E8D8FE8-C5E0-4982-8FA1-365F70DD8E82}" srcOrd="1" destOrd="0" parTransId="{93F7F713-EB23-41EE-9E6D-B64729D791B3}" sibTransId="{F3BB6C2E-86D4-4F42-8681-E1275F807E1F}"/>
    <dgm:cxn modelId="{7232126E-8D0E-4D6F-983B-CD06970BE007}" type="presOf" srcId="{CCCA1B69-59C2-4250-8409-57F7E52C131A}" destId="{939253ED-50BD-49A8-BD8F-91B76A8E9646}" srcOrd="1" destOrd="0" presId="urn:microsoft.com/office/officeart/2005/8/layout/hierarchy2"/>
    <dgm:cxn modelId="{F1B40872-A149-4E68-B671-B7E8D8BF3E8E}" type="presOf" srcId="{1B261209-D2C5-4F78-861B-7B7CAE2A622E}" destId="{72513750-3ACA-4318-ABDE-24D089B6A01D}" srcOrd="1" destOrd="0" presId="urn:microsoft.com/office/officeart/2005/8/layout/hierarchy2"/>
    <dgm:cxn modelId="{FD028E55-0734-4030-9CAE-2F1306A2C31B}" type="presOf" srcId="{2517216B-DFAC-4004-9A8B-5672958B1C0D}" destId="{876C6945-AAD8-44CD-8675-77088B01ED7D}" srcOrd="0" destOrd="0" presId="urn:microsoft.com/office/officeart/2005/8/layout/hierarchy2"/>
    <dgm:cxn modelId="{56FCEC7A-929B-4C89-A8CE-E98087CC7F72}" type="presOf" srcId="{6EE1C643-1B76-4474-864E-53E12843D10A}" destId="{EF10E5DD-3A6E-45A4-A545-7707DB6B510E}" srcOrd="0" destOrd="0" presId="urn:microsoft.com/office/officeart/2005/8/layout/hierarchy2"/>
    <dgm:cxn modelId="{2775107E-D7CB-4504-9666-A8A910EEAEAA}" srcId="{6EE1C643-1B76-4474-864E-53E12843D10A}" destId="{608F5DDF-531B-4B81-BF53-BE1846263C85}" srcOrd="1" destOrd="0" parTransId="{5D96DDB9-4F18-4684-A453-88F961CF76E7}" sibTransId="{A81C45A5-FD77-4703-82A1-23281E31696B}"/>
    <dgm:cxn modelId="{9FAD1B87-5224-46CA-AF9C-2B77CC5AA903}" srcId="{608F5DDF-531B-4B81-BF53-BE1846263C85}" destId="{2C65B0DD-D0D7-4179-BF8A-607B30870213}" srcOrd="1" destOrd="0" parTransId="{E95B7925-A3C8-4C94-A8E3-0DAF2EECC548}" sibTransId="{395B2B54-231D-49E0-99F5-14D96745D5F3}"/>
    <dgm:cxn modelId="{4D037487-007D-49B8-9196-4BFFFCF617E2}" type="presOf" srcId="{185E8E02-3E8C-411B-8D30-050561B5118F}" destId="{0047A82C-4F81-4D52-AD86-DA784F78F81A}" srcOrd="0" destOrd="0" presId="urn:microsoft.com/office/officeart/2005/8/layout/hierarchy2"/>
    <dgm:cxn modelId="{95129787-A140-4CE6-8C15-F27ACBDFB0A5}" type="presOf" srcId="{185E8E02-3E8C-411B-8D30-050561B5118F}" destId="{8D64990F-9DF1-4D59-999B-9B189439DA08}" srcOrd="1" destOrd="0" presId="urn:microsoft.com/office/officeart/2005/8/layout/hierarchy2"/>
    <dgm:cxn modelId="{16935998-A5A4-4501-9C50-D74F04281A68}" type="presOf" srcId="{8E8D8FE8-C5E0-4982-8FA1-365F70DD8E82}" destId="{34FFAC7D-C888-4970-AC81-4BAE71BD1BCE}" srcOrd="0" destOrd="0" presId="urn:microsoft.com/office/officeart/2005/8/layout/hierarchy2"/>
    <dgm:cxn modelId="{915F56A1-D380-46AE-834C-D4DA7065C227}" type="presOf" srcId="{183568B2-72E0-4561-BBE0-C0A2C90E5AE5}" destId="{60E5E026-473C-41C2-8DC3-32F256323C0D}" srcOrd="0" destOrd="0" presId="urn:microsoft.com/office/officeart/2005/8/layout/hierarchy2"/>
    <dgm:cxn modelId="{FC54CBA5-F2C2-4A7B-BDE6-9ACFC2682BF2}" type="presOf" srcId="{183568B2-72E0-4561-BBE0-C0A2C90E5AE5}" destId="{59F57D11-41BA-44F8-BDC2-3C6A9D7B93D7}" srcOrd="1" destOrd="0" presId="urn:microsoft.com/office/officeart/2005/8/layout/hierarchy2"/>
    <dgm:cxn modelId="{00F834AD-4F5D-4453-969F-1D766FBF21DE}" type="presOf" srcId="{AAA22044-5A6C-40EF-9763-89F3B324F797}" destId="{7E1B5E7F-AF31-430E-9B7D-82C54125E6A4}" srcOrd="0" destOrd="0" presId="urn:microsoft.com/office/officeart/2005/8/layout/hierarchy2"/>
    <dgm:cxn modelId="{F9F23BB0-9C27-4AC4-8719-681EC7476373}" type="presOf" srcId="{E95B7925-A3C8-4C94-A8E3-0DAF2EECC548}" destId="{584C71B6-1F43-4340-959A-D2A58039012D}" srcOrd="0" destOrd="0" presId="urn:microsoft.com/office/officeart/2005/8/layout/hierarchy2"/>
    <dgm:cxn modelId="{14F7BCBB-1F1C-488F-824F-7DC3E45595C9}" type="presOf" srcId="{AF7D9683-C740-46B1-8755-DF8155950408}" destId="{D3E596AE-DEF3-4D7D-BF2B-7045A5A6C945}" srcOrd="0" destOrd="0" presId="urn:microsoft.com/office/officeart/2005/8/layout/hierarchy2"/>
    <dgm:cxn modelId="{5EBA3CBC-CC60-490B-95EE-848E699E2FC3}" srcId="{608F5DDF-531B-4B81-BF53-BE1846263C85}" destId="{13C43E14-DB5E-4F05-9A42-784DAB5A5175}" srcOrd="0" destOrd="0" parTransId="{1B261209-D2C5-4F78-861B-7B7CAE2A622E}" sibTransId="{8472D5A7-768B-4161-AFB3-95B2DC6C0184}"/>
    <dgm:cxn modelId="{214871BD-C769-45B2-8D9A-047967D96097}" type="presOf" srcId="{5D96DDB9-4F18-4684-A453-88F961CF76E7}" destId="{6FF17B25-FE99-4CF5-8DE6-F3E1393B93CE}" srcOrd="1" destOrd="0" presId="urn:microsoft.com/office/officeart/2005/8/layout/hierarchy2"/>
    <dgm:cxn modelId="{8AB537C7-5F0E-4778-9BEF-540CE38C4D8C}" type="presOf" srcId="{F6717CEC-AA45-4555-A0DC-4BDB506281C6}" destId="{12BA42A1-0F58-4F57-AB7E-8248AC179246}" srcOrd="0" destOrd="0" presId="urn:microsoft.com/office/officeart/2005/8/layout/hierarchy2"/>
    <dgm:cxn modelId="{BD1608C9-565A-427F-84CB-B0DA11209524}" type="presOf" srcId="{488DF065-64D0-45C1-B4F2-C18CF0E0C499}" destId="{B707B2CF-AEBF-4FA6-916B-91BF0E71FD0B}" srcOrd="1" destOrd="0" presId="urn:microsoft.com/office/officeart/2005/8/layout/hierarchy2"/>
    <dgm:cxn modelId="{63FEC5CB-0B32-4792-A4C0-7C89E3305644}" srcId="{F6717CEC-AA45-4555-A0DC-4BDB506281C6}" destId="{6EE1C643-1B76-4474-864E-53E12843D10A}" srcOrd="0" destOrd="0" parTransId="{4AEA139B-CDB1-4C91-8D23-15F36463C858}" sibTransId="{A382D493-F1F2-4F7A-A96B-29BE853CB4C8}"/>
    <dgm:cxn modelId="{CBB2B5D8-D129-4D2B-B44D-293341EA61F9}" type="presOf" srcId="{E95B7925-A3C8-4C94-A8E3-0DAF2EECC548}" destId="{259DC216-FCD3-4B3F-9202-E263BF187EF5}" srcOrd="1" destOrd="0" presId="urn:microsoft.com/office/officeart/2005/8/layout/hierarchy2"/>
    <dgm:cxn modelId="{BD88A4E4-BA90-4DD2-8517-5623E7654613}" srcId="{608F5DDF-531B-4B81-BF53-BE1846263C85}" destId="{752BA5BE-0EA3-40B0-8077-594F2A3B5311}" srcOrd="3" destOrd="0" parTransId="{CCCA1B69-59C2-4250-8409-57F7E52C131A}" sibTransId="{541F325D-2C9C-4243-A0E5-DAEF346BC492}"/>
    <dgm:cxn modelId="{1D8BD7E9-11DC-46C7-9350-2A1798A6FA56}" srcId="{F51C0B48-8086-4198-B9D8-6F91151984D7}" destId="{AF7D9683-C740-46B1-8755-DF8155950408}" srcOrd="3" destOrd="0" parTransId="{488DF065-64D0-45C1-B4F2-C18CF0E0C499}" sibTransId="{2A2B60B8-9509-48C2-989D-3F2EB550E626}"/>
    <dgm:cxn modelId="{E515D5EB-057D-432E-A46F-DCD6C0B34AAC}" type="presOf" srcId="{FF144443-0ED8-4E0E-BA04-F1802969F0BA}" destId="{A1B4FBE0-9DA9-426E-80D7-B0DD97DA2C4A}" srcOrd="1" destOrd="0" presId="urn:microsoft.com/office/officeart/2005/8/layout/hierarchy2"/>
    <dgm:cxn modelId="{361279F1-900E-401C-AE6C-C56D2F126847}" type="presOf" srcId="{752BA5BE-0EA3-40B0-8077-594F2A3B5311}" destId="{49CE3F50-C4F1-48F1-8486-696A72109868}" srcOrd="0" destOrd="0" presId="urn:microsoft.com/office/officeart/2005/8/layout/hierarchy2"/>
    <dgm:cxn modelId="{CF41E8F9-B517-4118-B7C1-5CE7295C2127}" type="presOf" srcId="{CCCA1B69-59C2-4250-8409-57F7E52C131A}" destId="{188D95C1-F020-493D-9200-DB5E54A6BCE1}" srcOrd="0" destOrd="0" presId="urn:microsoft.com/office/officeart/2005/8/layout/hierarchy2"/>
    <dgm:cxn modelId="{ADD9F4AB-7076-4D6F-9AAB-11460E6DD413}" type="presParOf" srcId="{12BA42A1-0F58-4F57-AB7E-8248AC179246}" destId="{B6F59162-E7D7-4AB1-A3E4-544004589942}" srcOrd="0" destOrd="0" presId="urn:microsoft.com/office/officeart/2005/8/layout/hierarchy2"/>
    <dgm:cxn modelId="{2FA363D7-03B3-43C9-8FB4-47F5C24F20A4}" type="presParOf" srcId="{B6F59162-E7D7-4AB1-A3E4-544004589942}" destId="{EF10E5DD-3A6E-45A4-A545-7707DB6B510E}" srcOrd="0" destOrd="0" presId="urn:microsoft.com/office/officeart/2005/8/layout/hierarchy2"/>
    <dgm:cxn modelId="{13FF4A9C-2EC3-4E6F-96FA-C2337AAC39DC}" type="presParOf" srcId="{B6F59162-E7D7-4AB1-A3E4-544004589942}" destId="{81398DFA-A196-463A-96D9-11E64A6384CA}" srcOrd="1" destOrd="0" presId="urn:microsoft.com/office/officeart/2005/8/layout/hierarchy2"/>
    <dgm:cxn modelId="{6F5C8449-4831-4481-A038-545F3F75F1E7}" type="presParOf" srcId="{81398DFA-A196-463A-96D9-11E64A6384CA}" destId="{FB16C8B2-9828-4020-A13F-B65705AF10FF}" srcOrd="0" destOrd="0" presId="urn:microsoft.com/office/officeart/2005/8/layout/hierarchy2"/>
    <dgm:cxn modelId="{F1E03A55-8DFF-4E5E-BDAE-FE1723B0EDF7}" type="presParOf" srcId="{FB16C8B2-9828-4020-A13F-B65705AF10FF}" destId="{A1B4FBE0-9DA9-426E-80D7-B0DD97DA2C4A}" srcOrd="0" destOrd="0" presId="urn:microsoft.com/office/officeart/2005/8/layout/hierarchy2"/>
    <dgm:cxn modelId="{3C35696F-AC0F-41B0-9537-3A5769A6EBB0}" type="presParOf" srcId="{81398DFA-A196-463A-96D9-11E64A6384CA}" destId="{C8DCC763-9BE4-4C42-AFFC-07E25F94B58C}" srcOrd="1" destOrd="0" presId="urn:microsoft.com/office/officeart/2005/8/layout/hierarchy2"/>
    <dgm:cxn modelId="{F96EE23A-17B7-46B6-B165-A011BCF18BCE}" type="presParOf" srcId="{C8DCC763-9BE4-4C42-AFFC-07E25F94B58C}" destId="{518178FE-F973-49C7-92A3-59784CF1CC10}" srcOrd="0" destOrd="0" presId="urn:microsoft.com/office/officeart/2005/8/layout/hierarchy2"/>
    <dgm:cxn modelId="{A5422252-6B83-49E4-8997-A710AD01D112}" type="presParOf" srcId="{C8DCC763-9BE4-4C42-AFFC-07E25F94B58C}" destId="{5F67067B-7DFB-477B-A1B8-5EAB0082948D}" srcOrd="1" destOrd="0" presId="urn:microsoft.com/office/officeart/2005/8/layout/hierarchy2"/>
    <dgm:cxn modelId="{A5942ABE-6225-4D38-914B-321FCE0B2D44}" type="presParOf" srcId="{5F67067B-7DFB-477B-A1B8-5EAB0082948D}" destId="{876C6945-AAD8-44CD-8675-77088B01ED7D}" srcOrd="0" destOrd="0" presId="urn:microsoft.com/office/officeart/2005/8/layout/hierarchy2"/>
    <dgm:cxn modelId="{4AD503D4-28B4-4EF0-B348-D1E5DAC80F6B}" type="presParOf" srcId="{876C6945-AAD8-44CD-8675-77088B01ED7D}" destId="{D57F0F88-5373-4A5D-B99A-820F67C6E8CC}" srcOrd="0" destOrd="0" presId="urn:microsoft.com/office/officeart/2005/8/layout/hierarchy2"/>
    <dgm:cxn modelId="{CD962662-6D93-4DDB-B999-97041C61E580}" type="presParOf" srcId="{5F67067B-7DFB-477B-A1B8-5EAB0082948D}" destId="{A8833EC8-1E3B-4436-83B6-92AC9C597C25}" srcOrd="1" destOrd="0" presId="urn:microsoft.com/office/officeart/2005/8/layout/hierarchy2"/>
    <dgm:cxn modelId="{77903BEE-75F8-4E1C-BEAE-6BAA6AE3DE28}" type="presParOf" srcId="{A8833EC8-1E3B-4436-83B6-92AC9C597C25}" destId="{ADA87A89-1AFB-43A5-AFE8-55A9FA3A2CE4}" srcOrd="0" destOrd="0" presId="urn:microsoft.com/office/officeart/2005/8/layout/hierarchy2"/>
    <dgm:cxn modelId="{157540AD-EF88-4FA5-9FBC-818BCC62CE7D}" type="presParOf" srcId="{A8833EC8-1E3B-4436-83B6-92AC9C597C25}" destId="{5E701484-E722-411D-8CB3-D763FFD48C66}" srcOrd="1" destOrd="0" presId="urn:microsoft.com/office/officeart/2005/8/layout/hierarchy2"/>
    <dgm:cxn modelId="{89DE64A8-54E7-4CBE-945F-33EAE4A2D28D}" type="presParOf" srcId="{5F67067B-7DFB-477B-A1B8-5EAB0082948D}" destId="{4D6C6473-45F3-4036-BE5E-BB6E3DA83500}" srcOrd="2" destOrd="0" presId="urn:microsoft.com/office/officeart/2005/8/layout/hierarchy2"/>
    <dgm:cxn modelId="{BE79216A-17B9-46A5-B2CB-22F7B930FAA3}" type="presParOf" srcId="{4D6C6473-45F3-4036-BE5E-BB6E3DA83500}" destId="{91690F96-9AD5-4756-911E-D3A9DAF79BF0}" srcOrd="0" destOrd="0" presId="urn:microsoft.com/office/officeart/2005/8/layout/hierarchy2"/>
    <dgm:cxn modelId="{633E03A2-6C73-4E77-9B76-B16550E287E9}" type="presParOf" srcId="{5F67067B-7DFB-477B-A1B8-5EAB0082948D}" destId="{11503690-9878-4EBE-9A57-FB765B30FE08}" srcOrd="3" destOrd="0" presId="urn:microsoft.com/office/officeart/2005/8/layout/hierarchy2"/>
    <dgm:cxn modelId="{E4985364-5004-4F24-BEFD-79051D6385BE}" type="presParOf" srcId="{11503690-9878-4EBE-9A57-FB765B30FE08}" destId="{34FFAC7D-C888-4970-AC81-4BAE71BD1BCE}" srcOrd="0" destOrd="0" presId="urn:microsoft.com/office/officeart/2005/8/layout/hierarchy2"/>
    <dgm:cxn modelId="{44A13078-E81B-48E4-A482-2FE416EDBE27}" type="presParOf" srcId="{11503690-9878-4EBE-9A57-FB765B30FE08}" destId="{3393F140-B03C-4951-AAF1-422442438887}" srcOrd="1" destOrd="0" presId="urn:microsoft.com/office/officeart/2005/8/layout/hierarchy2"/>
    <dgm:cxn modelId="{62C65FDD-5C66-4EF2-891E-D7C5222FBEA8}" type="presParOf" srcId="{5F67067B-7DFB-477B-A1B8-5EAB0082948D}" destId="{0047A82C-4F81-4D52-AD86-DA784F78F81A}" srcOrd="4" destOrd="0" presId="urn:microsoft.com/office/officeart/2005/8/layout/hierarchy2"/>
    <dgm:cxn modelId="{EEFA10F8-6963-4267-BDCC-29445990EEFD}" type="presParOf" srcId="{0047A82C-4F81-4D52-AD86-DA784F78F81A}" destId="{8D64990F-9DF1-4D59-999B-9B189439DA08}" srcOrd="0" destOrd="0" presId="urn:microsoft.com/office/officeart/2005/8/layout/hierarchy2"/>
    <dgm:cxn modelId="{BDBF5E0D-BFB7-4639-AA86-FE3CC0EE7B3B}" type="presParOf" srcId="{5F67067B-7DFB-477B-A1B8-5EAB0082948D}" destId="{DB19CD18-F19A-4FF6-BBB3-C2F9B8B58E2A}" srcOrd="5" destOrd="0" presId="urn:microsoft.com/office/officeart/2005/8/layout/hierarchy2"/>
    <dgm:cxn modelId="{C0695D63-B03D-4DAA-A26F-E2C2DC27C5A4}" type="presParOf" srcId="{DB19CD18-F19A-4FF6-BBB3-C2F9B8B58E2A}" destId="{A657186B-965C-4565-BCC5-3D1871F22D83}" srcOrd="0" destOrd="0" presId="urn:microsoft.com/office/officeart/2005/8/layout/hierarchy2"/>
    <dgm:cxn modelId="{4E9ACF4D-E298-449C-A726-E61943F6C1CA}" type="presParOf" srcId="{DB19CD18-F19A-4FF6-BBB3-C2F9B8B58E2A}" destId="{EF0C5232-8635-47B6-864E-1E95B5C0DA8A}" srcOrd="1" destOrd="0" presId="urn:microsoft.com/office/officeart/2005/8/layout/hierarchy2"/>
    <dgm:cxn modelId="{8113BE1C-6BBB-4D7D-8D21-DC1DD3B717E4}" type="presParOf" srcId="{5F67067B-7DFB-477B-A1B8-5EAB0082948D}" destId="{D535F9F8-E4BF-4F11-BBF6-3127A2F8F494}" srcOrd="6" destOrd="0" presId="urn:microsoft.com/office/officeart/2005/8/layout/hierarchy2"/>
    <dgm:cxn modelId="{C45485E9-1068-45A6-929C-92159F2B6D8F}" type="presParOf" srcId="{D535F9F8-E4BF-4F11-BBF6-3127A2F8F494}" destId="{B707B2CF-AEBF-4FA6-916B-91BF0E71FD0B}" srcOrd="0" destOrd="0" presId="urn:microsoft.com/office/officeart/2005/8/layout/hierarchy2"/>
    <dgm:cxn modelId="{34AB53E1-4A4D-4431-A49D-9F30AC7106C6}" type="presParOf" srcId="{5F67067B-7DFB-477B-A1B8-5EAB0082948D}" destId="{468660CE-65B7-466C-BBF3-53B06BCDBC94}" srcOrd="7" destOrd="0" presId="urn:microsoft.com/office/officeart/2005/8/layout/hierarchy2"/>
    <dgm:cxn modelId="{BA8F5D24-A1E2-4869-A98E-46025701F7A7}" type="presParOf" srcId="{468660CE-65B7-466C-BBF3-53B06BCDBC94}" destId="{D3E596AE-DEF3-4D7D-BF2B-7045A5A6C945}" srcOrd="0" destOrd="0" presId="urn:microsoft.com/office/officeart/2005/8/layout/hierarchy2"/>
    <dgm:cxn modelId="{1934986D-C28F-4135-AC8D-72A516028E98}" type="presParOf" srcId="{468660CE-65B7-466C-BBF3-53B06BCDBC94}" destId="{21DC195C-9677-4123-A778-3DD469BE6C3E}" srcOrd="1" destOrd="0" presId="urn:microsoft.com/office/officeart/2005/8/layout/hierarchy2"/>
    <dgm:cxn modelId="{0C6C3FE8-0248-4423-91EE-30532EAA8F6D}" type="presParOf" srcId="{81398DFA-A196-463A-96D9-11E64A6384CA}" destId="{DCECDEFC-CC34-47E5-8462-50349D655272}" srcOrd="2" destOrd="0" presId="urn:microsoft.com/office/officeart/2005/8/layout/hierarchy2"/>
    <dgm:cxn modelId="{F6836481-1429-45E5-B023-E2253E48E226}" type="presParOf" srcId="{DCECDEFC-CC34-47E5-8462-50349D655272}" destId="{6FF17B25-FE99-4CF5-8DE6-F3E1393B93CE}" srcOrd="0" destOrd="0" presId="urn:microsoft.com/office/officeart/2005/8/layout/hierarchy2"/>
    <dgm:cxn modelId="{D7751EE4-4A99-420B-9E04-B88CC568FED7}" type="presParOf" srcId="{81398DFA-A196-463A-96D9-11E64A6384CA}" destId="{5DEC3B37-93E5-46C7-B63D-BF7F2076039A}" srcOrd="3" destOrd="0" presId="urn:microsoft.com/office/officeart/2005/8/layout/hierarchy2"/>
    <dgm:cxn modelId="{1D8DEEC0-9897-4A52-958C-D2B2FD27A3D3}" type="presParOf" srcId="{5DEC3B37-93E5-46C7-B63D-BF7F2076039A}" destId="{BCB69865-D67F-4858-BA65-448B6571BEB8}" srcOrd="0" destOrd="0" presId="urn:microsoft.com/office/officeart/2005/8/layout/hierarchy2"/>
    <dgm:cxn modelId="{68563004-4F82-47D9-92E9-210A25DE3B6F}" type="presParOf" srcId="{5DEC3B37-93E5-46C7-B63D-BF7F2076039A}" destId="{BAF2C17B-4D66-430B-932F-A58E12D8A908}" srcOrd="1" destOrd="0" presId="urn:microsoft.com/office/officeart/2005/8/layout/hierarchy2"/>
    <dgm:cxn modelId="{DC3A4914-9795-48AE-924E-953BCC8B743F}" type="presParOf" srcId="{BAF2C17B-4D66-430B-932F-A58E12D8A908}" destId="{6E52F1A6-4A69-47AE-A56A-E0EAEC9BF0D9}" srcOrd="0" destOrd="0" presId="urn:microsoft.com/office/officeart/2005/8/layout/hierarchy2"/>
    <dgm:cxn modelId="{AFDEE221-A8C6-423F-B02A-C153C7DE04DA}" type="presParOf" srcId="{6E52F1A6-4A69-47AE-A56A-E0EAEC9BF0D9}" destId="{72513750-3ACA-4318-ABDE-24D089B6A01D}" srcOrd="0" destOrd="0" presId="urn:microsoft.com/office/officeart/2005/8/layout/hierarchy2"/>
    <dgm:cxn modelId="{866730F4-FF91-4278-8BD2-D18FEB65B939}" type="presParOf" srcId="{BAF2C17B-4D66-430B-932F-A58E12D8A908}" destId="{CA137321-667F-4680-BEB5-83A78280AAAB}" srcOrd="1" destOrd="0" presId="urn:microsoft.com/office/officeart/2005/8/layout/hierarchy2"/>
    <dgm:cxn modelId="{501BBE7F-8F44-49BC-8D37-DB3A7610EB34}" type="presParOf" srcId="{CA137321-667F-4680-BEB5-83A78280AAAB}" destId="{3F684977-3263-4E08-8FA3-BAC835C7283A}" srcOrd="0" destOrd="0" presId="urn:microsoft.com/office/officeart/2005/8/layout/hierarchy2"/>
    <dgm:cxn modelId="{3F9F8449-790D-421D-A549-DEE6D1C412CF}" type="presParOf" srcId="{CA137321-667F-4680-BEB5-83A78280AAAB}" destId="{E478F700-4994-4074-BAAC-A81C6C75897F}" srcOrd="1" destOrd="0" presId="urn:microsoft.com/office/officeart/2005/8/layout/hierarchy2"/>
    <dgm:cxn modelId="{67C1F8C9-1AA3-4D0C-A1F4-E9DB284DDAEF}" type="presParOf" srcId="{BAF2C17B-4D66-430B-932F-A58E12D8A908}" destId="{584C71B6-1F43-4340-959A-D2A58039012D}" srcOrd="2" destOrd="0" presId="urn:microsoft.com/office/officeart/2005/8/layout/hierarchy2"/>
    <dgm:cxn modelId="{DF412AF4-19E3-485C-9569-42F4ABF39476}" type="presParOf" srcId="{584C71B6-1F43-4340-959A-D2A58039012D}" destId="{259DC216-FCD3-4B3F-9202-E263BF187EF5}" srcOrd="0" destOrd="0" presId="urn:microsoft.com/office/officeart/2005/8/layout/hierarchy2"/>
    <dgm:cxn modelId="{4FE00776-8E00-4042-A229-E1FFA4775761}" type="presParOf" srcId="{BAF2C17B-4D66-430B-932F-A58E12D8A908}" destId="{B286C019-578C-413F-8FCB-2119765B38E7}" srcOrd="3" destOrd="0" presId="urn:microsoft.com/office/officeart/2005/8/layout/hierarchy2"/>
    <dgm:cxn modelId="{193EE267-54BE-48B2-AB89-F217E14509E9}" type="presParOf" srcId="{B286C019-578C-413F-8FCB-2119765B38E7}" destId="{B2B83C0E-FFA6-4202-8CB4-82E19E004AFF}" srcOrd="0" destOrd="0" presId="urn:microsoft.com/office/officeart/2005/8/layout/hierarchy2"/>
    <dgm:cxn modelId="{8507583A-8756-484B-B594-129E83D800D5}" type="presParOf" srcId="{B286C019-578C-413F-8FCB-2119765B38E7}" destId="{B57EF1BF-94C0-40DC-85D3-9450632B8C40}" srcOrd="1" destOrd="0" presId="urn:microsoft.com/office/officeart/2005/8/layout/hierarchy2"/>
    <dgm:cxn modelId="{A91A5870-8188-4BD8-84B7-B1AAD3312E9E}" type="presParOf" srcId="{BAF2C17B-4D66-430B-932F-A58E12D8A908}" destId="{60E5E026-473C-41C2-8DC3-32F256323C0D}" srcOrd="4" destOrd="0" presId="urn:microsoft.com/office/officeart/2005/8/layout/hierarchy2"/>
    <dgm:cxn modelId="{DD9BA650-193A-43CA-A4BA-11B57F867B02}" type="presParOf" srcId="{60E5E026-473C-41C2-8DC3-32F256323C0D}" destId="{59F57D11-41BA-44F8-BDC2-3C6A9D7B93D7}" srcOrd="0" destOrd="0" presId="urn:microsoft.com/office/officeart/2005/8/layout/hierarchy2"/>
    <dgm:cxn modelId="{F950AD0C-F4A5-416E-99D1-BCD51707843C}" type="presParOf" srcId="{BAF2C17B-4D66-430B-932F-A58E12D8A908}" destId="{ADDF179A-3B1B-4364-9D93-E945EBB007C4}" srcOrd="5" destOrd="0" presId="urn:microsoft.com/office/officeart/2005/8/layout/hierarchy2"/>
    <dgm:cxn modelId="{8EDA0D56-F5DA-4E30-BFD4-BA8F89010B77}" type="presParOf" srcId="{ADDF179A-3B1B-4364-9D93-E945EBB007C4}" destId="{7E1B5E7F-AF31-430E-9B7D-82C54125E6A4}" srcOrd="0" destOrd="0" presId="urn:microsoft.com/office/officeart/2005/8/layout/hierarchy2"/>
    <dgm:cxn modelId="{99F6B17B-2A62-42F7-9BBB-50F261B7B61F}" type="presParOf" srcId="{ADDF179A-3B1B-4364-9D93-E945EBB007C4}" destId="{9209F9EA-011A-4C0E-A4A7-40ACFF936CDA}" srcOrd="1" destOrd="0" presId="urn:microsoft.com/office/officeart/2005/8/layout/hierarchy2"/>
    <dgm:cxn modelId="{FD5F5220-F053-4CB8-BED2-AFE744C63FCD}" type="presParOf" srcId="{BAF2C17B-4D66-430B-932F-A58E12D8A908}" destId="{188D95C1-F020-493D-9200-DB5E54A6BCE1}" srcOrd="6" destOrd="0" presId="urn:microsoft.com/office/officeart/2005/8/layout/hierarchy2"/>
    <dgm:cxn modelId="{B189C21B-1A45-4AED-B9FB-FC823C998D05}" type="presParOf" srcId="{188D95C1-F020-493D-9200-DB5E54A6BCE1}" destId="{939253ED-50BD-49A8-BD8F-91B76A8E9646}" srcOrd="0" destOrd="0" presId="urn:microsoft.com/office/officeart/2005/8/layout/hierarchy2"/>
    <dgm:cxn modelId="{722ED196-2192-4AA4-BF7D-2C2A0C26315F}" type="presParOf" srcId="{BAF2C17B-4D66-430B-932F-A58E12D8A908}" destId="{795703FA-0209-4E1E-A04D-B2C4A6781A8D}" srcOrd="7" destOrd="0" presId="urn:microsoft.com/office/officeart/2005/8/layout/hierarchy2"/>
    <dgm:cxn modelId="{CA1014B0-F38D-4EED-88F5-4CC5BCDEA398}" type="presParOf" srcId="{795703FA-0209-4E1E-A04D-B2C4A6781A8D}" destId="{49CE3F50-C4F1-48F1-8486-696A72109868}" srcOrd="0" destOrd="0" presId="urn:microsoft.com/office/officeart/2005/8/layout/hierarchy2"/>
    <dgm:cxn modelId="{503D5DB4-3F9D-4B36-9FD7-784D958E1D1E}" type="presParOf" srcId="{795703FA-0209-4E1E-A04D-B2C4A6781A8D}" destId="{1B663475-8B2D-48D1-A04C-0821F53873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EC3E64-588E-48C8-ACDA-D3D4CD34802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1763AA9-6027-44DB-85B4-5D3733250B79}">
      <dgm:prSet phldrT="[Text]" custT="1"/>
      <dgm:spPr/>
      <dgm:t>
        <a:bodyPr/>
        <a:lstStyle/>
        <a:p>
          <a:r>
            <a:rPr lang="hu-HU" sz="2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Oogónium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(őspetesejt)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E80A7-639D-410F-B3FC-D5F9DD8CA7C5}" type="parTrans" cxnId="{66511040-36C3-4FDC-AC73-F36F3058E8F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DF7F8-1F11-4309-A952-D41E17311B6A}" type="sibTrans" cxnId="{66511040-36C3-4FDC-AC73-F36F3058E8F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AF513-1ABA-4CC4-9833-1606B273D4DD}">
      <dgm:prSet phldrT="[Text]" custT="1"/>
      <dgm:spPr/>
      <dgm:t>
        <a:bodyPr/>
        <a:lstStyle/>
        <a:p>
          <a:pPr algn="ctr"/>
          <a:r>
            <a:rPr 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Elsődleges </a:t>
          </a:r>
          <a:r>
            <a:rPr lang="hu-HU" sz="2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oocita</a:t>
          </a:r>
          <a:r>
            <a:rPr 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(2n)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DD5BD-CD04-467E-B94F-5A1614FFFC69}" type="parTrans" cxnId="{4B063152-0539-4662-9434-990194A5A06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C924C-E0F3-4AF7-A7F2-A50699816D58}" type="sibTrans" cxnId="{4B063152-0539-4662-9434-990194A5A06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9D3A8-1FB3-4249-9157-D952361B72EE}">
      <dgm:prSet phldrT="[Text]" custT="1"/>
      <dgm:spPr/>
      <dgm:t>
        <a:bodyPr/>
        <a:lstStyle/>
        <a:p>
          <a:pPr algn="ctr"/>
          <a:r>
            <a:rPr 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Másodlagos </a:t>
          </a:r>
          <a:r>
            <a:rPr lang="hu-HU" sz="2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oocita</a:t>
          </a:r>
          <a:r>
            <a:rPr 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(n)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F3C04-C0D2-4335-94D2-6354BAFF1CC3}" type="parTrans" cxnId="{D6618358-B641-4F82-806A-781EB23FCB3E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CAB27-11DF-4993-9BFC-14DB97D3B633}" type="sibTrans" cxnId="{D6618358-B641-4F82-806A-781EB23FCB3E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F62A6-6C82-40AA-9D75-8343F87DEFF4}">
      <dgm:prSet custT="1"/>
      <dgm:spPr/>
      <dgm:t>
        <a:bodyPr/>
        <a:lstStyle/>
        <a:p>
          <a:pPr algn="ctr"/>
          <a:r>
            <a:rPr lang="hu-HU" sz="2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preoocita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33BA1-C30B-4850-A9E0-CCAD61F7DABA}" type="parTrans" cxnId="{8B7A9EAB-F383-4470-B657-0CB6A68F873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DDF95-3692-4D80-8A43-38DD8EF4347C}" type="sibTrans" cxnId="{8B7A9EAB-F383-4470-B657-0CB6A68F873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F9FE2-1C2A-4363-8C8E-DBB3CFB710E6}">
      <dgm:prSet custT="1"/>
      <dgm:spPr/>
      <dgm:t>
        <a:bodyPr/>
        <a:lstStyle/>
        <a:p>
          <a:r>
            <a:rPr lang="hu-H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petesejt</a:t>
          </a:r>
          <a:endParaRPr lang="en-US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8ED1F-3A53-4CF2-8236-682832276723}" type="parTrans" cxnId="{9B95AAD9-2016-4ED1-8F21-CB2EB0B3CE2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C8FD-1220-4C52-995C-F55C36511810}" type="sibTrans" cxnId="{9B95AAD9-2016-4ED1-8F21-CB2EB0B3CE2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F06F32-96A0-43D4-B4E4-F2133030E7F3}" type="pres">
      <dgm:prSet presAssocID="{C9EC3E64-588E-48C8-ACDA-D3D4CD34802F}" presName="arrowDiagram" presStyleCnt="0">
        <dgm:presLayoutVars>
          <dgm:chMax val="5"/>
          <dgm:dir/>
          <dgm:resizeHandles val="exact"/>
        </dgm:presLayoutVars>
      </dgm:prSet>
      <dgm:spPr/>
    </dgm:pt>
    <dgm:pt modelId="{238A8DB9-284E-48E7-9E58-15BFE9518C00}" type="pres">
      <dgm:prSet presAssocID="{C9EC3E64-588E-48C8-ACDA-D3D4CD34802F}" presName="arrow" presStyleLbl="bgShp" presStyleIdx="0" presStyleCnt="1" custAng="0" custLinFactNeighborX="-81055" custLinFactNeighborY="19274"/>
      <dgm:spPr/>
    </dgm:pt>
    <dgm:pt modelId="{B6099886-D899-40C5-B9E0-5595A679AD2B}" type="pres">
      <dgm:prSet presAssocID="{C9EC3E64-588E-48C8-ACDA-D3D4CD34802F}" presName="arrowDiagram5" presStyleCnt="0"/>
      <dgm:spPr/>
    </dgm:pt>
    <dgm:pt modelId="{1EB94158-1539-4791-8C91-69976EE73FEA}" type="pres">
      <dgm:prSet presAssocID="{D1763AA9-6027-44DB-85B4-5D3733250B79}" presName="bullet5a" presStyleLbl="node1" presStyleIdx="0" presStyleCnt="5"/>
      <dgm:spPr/>
    </dgm:pt>
    <dgm:pt modelId="{CAFA646A-0FEE-4618-B0FF-65CDDE732312}" type="pres">
      <dgm:prSet presAssocID="{D1763AA9-6027-44DB-85B4-5D3733250B79}" presName="textBox5a" presStyleLbl="revTx" presStyleIdx="0" presStyleCnt="5" custScaleX="248705">
        <dgm:presLayoutVars>
          <dgm:bulletEnabled val="1"/>
        </dgm:presLayoutVars>
      </dgm:prSet>
      <dgm:spPr/>
    </dgm:pt>
    <dgm:pt modelId="{FB8279E4-E349-4DBA-A247-51460627F288}" type="pres">
      <dgm:prSet presAssocID="{447AF513-1ABA-4CC4-9833-1606B273D4DD}" presName="bullet5b" presStyleLbl="node1" presStyleIdx="1" presStyleCnt="5"/>
      <dgm:spPr/>
    </dgm:pt>
    <dgm:pt modelId="{A1FBBCA0-92F1-4041-A1D5-A1AE5B5F7F17}" type="pres">
      <dgm:prSet presAssocID="{447AF513-1ABA-4CC4-9833-1606B273D4DD}" presName="textBox5b" presStyleLbl="revTx" presStyleIdx="1" presStyleCnt="5" custScaleX="196294">
        <dgm:presLayoutVars>
          <dgm:bulletEnabled val="1"/>
        </dgm:presLayoutVars>
      </dgm:prSet>
      <dgm:spPr/>
    </dgm:pt>
    <dgm:pt modelId="{9A0DBB20-7B96-4456-8DFA-61CEFEC60A2A}" type="pres">
      <dgm:prSet presAssocID="{0B29D3A8-1FB3-4249-9157-D952361B72EE}" presName="bullet5c" presStyleLbl="node1" presStyleIdx="2" presStyleCnt="5"/>
      <dgm:spPr/>
    </dgm:pt>
    <dgm:pt modelId="{27E74BA0-F155-4AC1-B40E-1475880C5938}" type="pres">
      <dgm:prSet presAssocID="{0B29D3A8-1FB3-4249-9157-D952361B72EE}" presName="textBox5c" presStyleLbl="revTx" presStyleIdx="2" presStyleCnt="5" custScaleX="206690">
        <dgm:presLayoutVars>
          <dgm:bulletEnabled val="1"/>
        </dgm:presLayoutVars>
      </dgm:prSet>
      <dgm:spPr/>
    </dgm:pt>
    <dgm:pt modelId="{595DD070-4512-47F7-B9E4-19BA0693E4E5}" type="pres">
      <dgm:prSet presAssocID="{FB3F62A6-6C82-40AA-9D75-8343F87DEFF4}" presName="bullet5d" presStyleLbl="node1" presStyleIdx="3" presStyleCnt="5"/>
      <dgm:spPr/>
    </dgm:pt>
    <dgm:pt modelId="{563A06F8-A817-4552-B8B8-818F1DDD9CA0}" type="pres">
      <dgm:prSet presAssocID="{FB3F62A6-6C82-40AA-9D75-8343F87DEFF4}" presName="textBox5d" presStyleLbl="revTx" presStyleIdx="3" presStyleCnt="5" custScaleX="151478">
        <dgm:presLayoutVars>
          <dgm:bulletEnabled val="1"/>
        </dgm:presLayoutVars>
      </dgm:prSet>
      <dgm:spPr/>
    </dgm:pt>
    <dgm:pt modelId="{A5786B8E-060B-42AF-AA66-8FD1BBC5E9F4}" type="pres">
      <dgm:prSet presAssocID="{BE1F9FE2-1C2A-4363-8C8E-DBB3CFB710E6}" presName="bullet5e" presStyleLbl="node1" presStyleIdx="4" presStyleCnt="5"/>
      <dgm:spPr/>
    </dgm:pt>
    <dgm:pt modelId="{015A96CC-DB97-47AF-8DF2-1BEB79988E39}" type="pres">
      <dgm:prSet presAssocID="{BE1F9FE2-1C2A-4363-8C8E-DBB3CFB710E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9F3C7101-6319-4BC7-88CB-264674A1428F}" type="presOf" srcId="{0B29D3A8-1FB3-4249-9157-D952361B72EE}" destId="{27E74BA0-F155-4AC1-B40E-1475880C5938}" srcOrd="0" destOrd="0" presId="urn:microsoft.com/office/officeart/2005/8/layout/arrow2"/>
    <dgm:cxn modelId="{E771D520-C31C-417D-840E-C7117210162E}" type="presOf" srcId="{FB3F62A6-6C82-40AA-9D75-8343F87DEFF4}" destId="{563A06F8-A817-4552-B8B8-818F1DDD9CA0}" srcOrd="0" destOrd="0" presId="urn:microsoft.com/office/officeart/2005/8/layout/arrow2"/>
    <dgm:cxn modelId="{66511040-36C3-4FDC-AC73-F36F3058E8F9}" srcId="{C9EC3E64-588E-48C8-ACDA-D3D4CD34802F}" destId="{D1763AA9-6027-44DB-85B4-5D3733250B79}" srcOrd="0" destOrd="0" parTransId="{BC6E80A7-639D-410F-B3FC-D5F9DD8CA7C5}" sibTransId="{362DF7F8-1F11-4309-A952-D41E17311B6A}"/>
    <dgm:cxn modelId="{4B063152-0539-4662-9434-990194A5A066}" srcId="{C9EC3E64-588E-48C8-ACDA-D3D4CD34802F}" destId="{447AF513-1ABA-4CC4-9833-1606B273D4DD}" srcOrd="1" destOrd="0" parTransId="{969DD5BD-CD04-467E-B94F-5A1614FFFC69}" sibTransId="{B16C924C-E0F3-4AF7-A7F2-A50699816D58}"/>
    <dgm:cxn modelId="{D6618358-B641-4F82-806A-781EB23FCB3E}" srcId="{C9EC3E64-588E-48C8-ACDA-D3D4CD34802F}" destId="{0B29D3A8-1FB3-4249-9157-D952361B72EE}" srcOrd="2" destOrd="0" parTransId="{BE6F3C04-C0D2-4335-94D2-6354BAFF1CC3}" sibTransId="{06BCAB27-11DF-4993-9BFC-14DB97D3B633}"/>
    <dgm:cxn modelId="{696B697D-A5F6-4B4C-86CA-A47D4615B991}" type="presOf" srcId="{BE1F9FE2-1C2A-4363-8C8E-DBB3CFB710E6}" destId="{015A96CC-DB97-47AF-8DF2-1BEB79988E39}" srcOrd="0" destOrd="0" presId="urn:microsoft.com/office/officeart/2005/8/layout/arrow2"/>
    <dgm:cxn modelId="{1E31B996-A9FC-4908-86FB-AEB1A7FAE2A8}" type="presOf" srcId="{C9EC3E64-588E-48C8-ACDA-D3D4CD34802F}" destId="{2EF06F32-96A0-43D4-B4E4-F2133030E7F3}" srcOrd="0" destOrd="0" presId="urn:microsoft.com/office/officeart/2005/8/layout/arrow2"/>
    <dgm:cxn modelId="{706991AB-3F84-4AF6-AA1B-AC5B6CDC6F5D}" type="presOf" srcId="{D1763AA9-6027-44DB-85B4-5D3733250B79}" destId="{CAFA646A-0FEE-4618-B0FF-65CDDE732312}" srcOrd="0" destOrd="0" presId="urn:microsoft.com/office/officeart/2005/8/layout/arrow2"/>
    <dgm:cxn modelId="{8B7A9EAB-F383-4470-B657-0CB6A68F873B}" srcId="{C9EC3E64-588E-48C8-ACDA-D3D4CD34802F}" destId="{FB3F62A6-6C82-40AA-9D75-8343F87DEFF4}" srcOrd="3" destOrd="0" parTransId="{DDF33BA1-C30B-4850-A9E0-CCAD61F7DABA}" sibTransId="{B2ADDF95-3692-4D80-8A43-38DD8EF4347C}"/>
    <dgm:cxn modelId="{14CF29D5-E315-49EB-8F0B-CC76281B7D07}" type="presOf" srcId="{447AF513-1ABA-4CC4-9833-1606B273D4DD}" destId="{A1FBBCA0-92F1-4041-A1D5-A1AE5B5F7F17}" srcOrd="0" destOrd="0" presId="urn:microsoft.com/office/officeart/2005/8/layout/arrow2"/>
    <dgm:cxn modelId="{9B95AAD9-2016-4ED1-8F21-CB2EB0B3CE22}" srcId="{C9EC3E64-588E-48C8-ACDA-D3D4CD34802F}" destId="{BE1F9FE2-1C2A-4363-8C8E-DBB3CFB710E6}" srcOrd="4" destOrd="0" parTransId="{3EF8ED1F-3A53-4CF2-8236-682832276723}" sibTransId="{DE20C8FD-1220-4C52-995C-F55C36511810}"/>
    <dgm:cxn modelId="{592CAA6B-5E57-43C0-8464-EB77D2E2334A}" type="presParOf" srcId="{2EF06F32-96A0-43D4-B4E4-F2133030E7F3}" destId="{238A8DB9-284E-48E7-9E58-15BFE9518C00}" srcOrd="0" destOrd="0" presId="urn:microsoft.com/office/officeart/2005/8/layout/arrow2"/>
    <dgm:cxn modelId="{5AD6D326-B1D7-4B9B-B56B-84151E75D048}" type="presParOf" srcId="{2EF06F32-96A0-43D4-B4E4-F2133030E7F3}" destId="{B6099886-D899-40C5-B9E0-5595A679AD2B}" srcOrd="1" destOrd="0" presId="urn:microsoft.com/office/officeart/2005/8/layout/arrow2"/>
    <dgm:cxn modelId="{B00D33CE-71E0-43F1-9A94-859E9B128CA6}" type="presParOf" srcId="{B6099886-D899-40C5-B9E0-5595A679AD2B}" destId="{1EB94158-1539-4791-8C91-69976EE73FEA}" srcOrd="0" destOrd="0" presId="urn:microsoft.com/office/officeart/2005/8/layout/arrow2"/>
    <dgm:cxn modelId="{B2EB57D7-936A-4EE1-8AD6-EB9E3C875667}" type="presParOf" srcId="{B6099886-D899-40C5-B9E0-5595A679AD2B}" destId="{CAFA646A-0FEE-4618-B0FF-65CDDE732312}" srcOrd="1" destOrd="0" presId="urn:microsoft.com/office/officeart/2005/8/layout/arrow2"/>
    <dgm:cxn modelId="{B635CFED-DFA8-47EE-99D7-3959D70D0FEC}" type="presParOf" srcId="{B6099886-D899-40C5-B9E0-5595A679AD2B}" destId="{FB8279E4-E349-4DBA-A247-51460627F288}" srcOrd="2" destOrd="0" presId="urn:microsoft.com/office/officeart/2005/8/layout/arrow2"/>
    <dgm:cxn modelId="{FDAFB651-FF16-41E5-B0D4-05CE6FF1CE89}" type="presParOf" srcId="{B6099886-D899-40C5-B9E0-5595A679AD2B}" destId="{A1FBBCA0-92F1-4041-A1D5-A1AE5B5F7F17}" srcOrd="3" destOrd="0" presId="urn:microsoft.com/office/officeart/2005/8/layout/arrow2"/>
    <dgm:cxn modelId="{62A9D4DA-719B-427F-A4FF-5D0627586C94}" type="presParOf" srcId="{B6099886-D899-40C5-B9E0-5595A679AD2B}" destId="{9A0DBB20-7B96-4456-8DFA-61CEFEC60A2A}" srcOrd="4" destOrd="0" presId="urn:microsoft.com/office/officeart/2005/8/layout/arrow2"/>
    <dgm:cxn modelId="{9F90FE3F-D1C5-46D6-B1DA-1FBDC288709B}" type="presParOf" srcId="{B6099886-D899-40C5-B9E0-5595A679AD2B}" destId="{27E74BA0-F155-4AC1-B40E-1475880C5938}" srcOrd="5" destOrd="0" presId="urn:microsoft.com/office/officeart/2005/8/layout/arrow2"/>
    <dgm:cxn modelId="{E3FDB414-6540-49E7-9157-6B65C6163CA3}" type="presParOf" srcId="{B6099886-D899-40C5-B9E0-5595A679AD2B}" destId="{595DD070-4512-47F7-B9E4-19BA0693E4E5}" srcOrd="6" destOrd="0" presId="urn:microsoft.com/office/officeart/2005/8/layout/arrow2"/>
    <dgm:cxn modelId="{D5F8C01D-32F3-4A6E-BD99-B45A4AEE307B}" type="presParOf" srcId="{B6099886-D899-40C5-B9E0-5595A679AD2B}" destId="{563A06F8-A817-4552-B8B8-818F1DDD9CA0}" srcOrd="7" destOrd="0" presId="urn:microsoft.com/office/officeart/2005/8/layout/arrow2"/>
    <dgm:cxn modelId="{3607CF65-5A91-402D-B405-E08FC03F559C}" type="presParOf" srcId="{B6099886-D899-40C5-B9E0-5595A679AD2B}" destId="{A5786B8E-060B-42AF-AA66-8FD1BBC5E9F4}" srcOrd="8" destOrd="0" presId="urn:microsoft.com/office/officeart/2005/8/layout/arrow2"/>
    <dgm:cxn modelId="{6BF85F86-533A-4B73-941C-2185FE458BF0}" type="presParOf" srcId="{B6099886-D899-40C5-B9E0-5595A679AD2B}" destId="{015A96CC-DB97-47AF-8DF2-1BEB79988E3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F32C8-E029-4A00-B3A2-566AD8C251D9}">
      <dsp:nvSpPr>
        <dsp:cNvPr id="0" name=""/>
        <dsp:cNvSpPr/>
      </dsp:nvSpPr>
      <dsp:spPr>
        <a:xfrm>
          <a:off x="1944" y="718701"/>
          <a:ext cx="1446535" cy="723267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Vese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28" y="739885"/>
        <a:ext cx="1404167" cy="680899"/>
      </dsp:txXfrm>
    </dsp:sp>
    <dsp:sp modelId="{90EB6EB9-DD08-42AA-93EF-4396E8A7DA28}">
      <dsp:nvSpPr>
        <dsp:cNvPr id="0" name=""/>
        <dsp:cNvSpPr/>
      </dsp:nvSpPr>
      <dsp:spPr>
        <a:xfrm rot="19457599">
          <a:off x="1381504" y="850643"/>
          <a:ext cx="712565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712565" y="2175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9973" y="854582"/>
        <a:ext cx="35628" cy="35628"/>
      </dsp:txXfrm>
    </dsp:sp>
    <dsp:sp modelId="{3DD284A2-735B-4AD2-9391-1072DF0E0409}">
      <dsp:nvSpPr>
        <dsp:cNvPr id="0" name=""/>
        <dsp:cNvSpPr/>
      </dsp:nvSpPr>
      <dsp:spPr>
        <a:xfrm>
          <a:off x="2027095" y="302822"/>
          <a:ext cx="1446535" cy="723267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Kötőszövetes tok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279" y="324006"/>
        <a:ext cx="1404167" cy="680899"/>
      </dsp:txXfrm>
    </dsp:sp>
    <dsp:sp modelId="{18D67061-483E-449A-AF4E-5692A0FE3D03}">
      <dsp:nvSpPr>
        <dsp:cNvPr id="0" name=""/>
        <dsp:cNvSpPr/>
      </dsp:nvSpPr>
      <dsp:spPr>
        <a:xfrm rot="2142401">
          <a:off x="1381504" y="1266522"/>
          <a:ext cx="712565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712565" y="2175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9973" y="1270461"/>
        <a:ext cx="35628" cy="35628"/>
      </dsp:txXfrm>
    </dsp:sp>
    <dsp:sp modelId="{BAA0E158-3E93-4962-AA41-AFFB967C71E2}">
      <dsp:nvSpPr>
        <dsp:cNvPr id="0" name=""/>
        <dsp:cNvSpPr/>
      </dsp:nvSpPr>
      <dsp:spPr>
        <a:xfrm>
          <a:off x="2027095" y="1134581"/>
          <a:ext cx="1446535" cy="723267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Veseparenchima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279" y="1155765"/>
        <a:ext cx="1404167" cy="680899"/>
      </dsp:txXfrm>
    </dsp:sp>
    <dsp:sp modelId="{DB37FD38-0112-4BAF-99BE-779DEB18F1F3}">
      <dsp:nvSpPr>
        <dsp:cNvPr id="0" name=""/>
        <dsp:cNvSpPr/>
      </dsp:nvSpPr>
      <dsp:spPr>
        <a:xfrm rot="18289469">
          <a:off x="3256327" y="1058582"/>
          <a:ext cx="1013220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1013220" y="21752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7607" y="1055005"/>
        <a:ext cx="50661" cy="50661"/>
      </dsp:txXfrm>
    </dsp:sp>
    <dsp:sp modelId="{7F9A94A1-FB48-448B-BED3-EC566B648F25}">
      <dsp:nvSpPr>
        <dsp:cNvPr id="0" name=""/>
        <dsp:cNvSpPr/>
      </dsp:nvSpPr>
      <dsp:spPr>
        <a:xfrm>
          <a:off x="4052245" y="302822"/>
          <a:ext cx="1446535" cy="723267"/>
        </a:xfrm>
        <a:prstGeom prst="roundRect">
          <a:avLst>
            <a:gd name="adj" fmla="val 10000"/>
          </a:avLst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kéregállomány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3429" y="324006"/>
        <a:ext cx="1404167" cy="680899"/>
      </dsp:txXfrm>
    </dsp:sp>
    <dsp:sp modelId="{BD3982D5-FA72-4DED-B8BB-0F2D4F856F47}">
      <dsp:nvSpPr>
        <dsp:cNvPr id="0" name=""/>
        <dsp:cNvSpPr/>
      </dsp:nvSpPr>
      <dsp:spPr>
        <a:xfrm>
          <a:off x="3473630" y="1474462"/>
          <a:ext cx="578614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578614" y="21752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8472" y="1481749"/>
        <a:ext cx="28930" cy="28930"/>
      </dsp:txXfrm>
    </dsp:sp>
    <dsp:sp modelId="{4761631D-83A9-425D-9562-81931F9C52D1}">
      <dsp:nvSpPr>
        <dsp:cNvPr id="0" name=""/>
        <dsp:cNvSpPr/>
      </dsp:nvSpPr>
      <dsp:spPr>
        <a:xfrm>
          <a:off x="4052245" y="1134581"/>
          <a:ext cx="1446535" cy="723267"/>
        </a:xfrm>
        <a:prstGeom prst="roundRect">
          <a:avLst>
            <a:gd name="adj" fmla="val 10000"/>
          </a:avLst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határállomány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3429" y="1155765"/>
        <a:ext cx="1404167" cy="680899"/>
      </dsp:txXfrm>
    </dsp:sp>
    <dsp:sp modelId="{D0D769FC-9016-4AC0-ABF5-CFE08B25231E}">
      <dsp:nvSpPr>
        <dsp:cNvPr id="0" name=""/>
        <dsp:cNvSpPr/>
      </dsp:nvSpPr>
      <dsp:spPr>
        <a:xfrm rot="3310531">
          <a:off x="3256327" y="1890341"/>
          <a:ext cx="1013220" cy="43505"/>
        </a:xfrm>
        <a:custGeom>
          <a:avLst/>
          <a:gdLst/>
          <a:ahLst/>
          <a:cxnLst/>
          <a:rect l="0" t="0" r="0" b="0"/>
          <a:pathLst>
            <a:path>
              <a:moveTo>
                <a:pt x="0" y="21752"/>
              </a:moveTo>
              <a:lnTo>
                <a:pt x="1013220" y="21752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7607" y="1886763"/>
        <a:ext cx="50661" cy="50661"/>
      </dsp:txXfrm>
    </dsp:sp>
    <dsp:sp modelId="{F505E8D9-5622-47AB-ACC3-021BFAFD3189}">
      <dsp:nvSpPr>
        <dsp:cNvPr id="0" name=""/>
        <dsp:cNvSpPr/>
      </dsp:nvSpPr>
      <dsp:spPr>
        <a:xfrm>
          <a:off x="4052245" y="1966339"/>
          <a:ext cx="1446535" cy="723267"/>
        </a:xfrm>
        <a:prstGeom prst="roundRect">
          <a:avLst>
            <a:gd name="adj" fmla="val 10000"/>
          </a:avLst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velőállomány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3429" y="1987523"/>
        <a:ext cx="1404167" cy="680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FB696-27A9-4A5A-9378-0E8E2F8DFA39}">
      <dsp:nvSpPr>
        <dsp:cNvPr id="0" name=""/>
        <dsp:cNvSpPr/>
      </dsp:nvSpPr>
      <dsp:spPr>
        <a:xfrm rot="5400000">
          <a:off x="-169804" y="172645"/>
          <a:ext cx="1132028" cy="7924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9051"/>
        <a:ext cx="792419" cy="339609"/>
      </dsp:txXfrm>
    </dsp:sp>
    <dsp:sp modelId="{94524E72-25E8-41F2-9DB6-19238D5D6481}">
      <dsp:nvSpPr>
        <dsp:cNvPr id="0" name=""/>
        <dsp:cNvSpPr/>
      </dsp:nvSpPr>
      <dsp:spPr>
        <a:xfrm rot="5400000">
          <a:off x="1895200" y="-1099939"/>
          <a:ext cx="735818" cy="294138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Elsődleges tüszők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2419" y="38762"/>
        <a:ext cx="2905460" cy="663978"/>
      </dsp:txXfrm>
    </dsp:sp>
    <dsp:sp modelId="{2DD08040-02FB-4DBC-B886-5E67C3D73007}">
      <dsp:nvSpPr>
        <dsp:cNvPr id="0" name=""/>
        <dsp:cNvSpPr/>
      </dsp:nvSpPr>
      <dsp:spPr>
        <a:xfrm rot="5400000">
          <a:off x="-169804" y="1156367"/>
          <a:ext cx="1132028" cy="7924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382773"/>
        <a:ext cx="792419" cy="339609"/>
      </dsp:txXfrm>
    </dsp:sp>
    <dsp:sp modelId="{DB578569-84D2-401E-BB23-7AF7FC45D002}">
      <dsp:nvSpPr>
        <dsp:cNvPr id="0" name=""/>
        <dsp:cNvSpPr/>
      </dsp:nvSpPr>
      <dsp:spPr>
        <a:xfrm rot="5400000">
          <a:off x="1895200" y="-116217"/>
          <a:ext cx="735818" cy="294138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Másodlagos tüszők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2419" y="1022484"/>
        <a:ext cx="2905460" cy="663978"/>
      </dsp:txXfrm>
    </dsp:sp>
    <dsp:sp modelId="{2DA18812-BA66-4AF4-BBF3-44620F85C705}">
      <dsp:nvSpPr>
        <dsp:cNvPr id="0" name=""/>
        <dsp:cNvSpPr/>
      </dsp:nvSpPr>
      <dsp:spPr>
        <a:xfrm rot="5400000">
          <a:off x="-169804" y="2140090"/>
          <a:ext cx="1132028" cy="7924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66496"/>
        <a:ext cx="792419" cy="339609"/>
      </dsp:txXfrm>
    </dsp:sp>
    <dsp:sp modelId="{25C86D4D-6B09-4539-9D78-0B2E8BEE759D}">
      <dsp:nvSpPr>
        <dsp:cNvPr id="0" name=""/>
        <dsp:cNvSpPr/>
      </dsp:nvSpPr>
      <dsp:spPr>
        <a:xfrm rot="5400000">
          <a:off x="1895200" y="867505"/>
          <a:ext cx="735818" cy="294138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Graaf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-féle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tüszők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2419" y="2006206"/>
        <a:ext cx="2905460" cy="663978"/>
      </dsp:txXfrm>
    </dsp:sp>
    <dsp:sp modelId="{1D1600F3-B0E1-4A8D-9573-E04816A1DDCE}">
      <dsp:nvSpPr>
        <dsp:cNvPr id="0" name=""/>
        <dsp:cNvSpPr/>
      </dsp:nvSpPr>
      <dsp:spPr>
        <a:xfrm rot="5400000">
          <a:off x="-169804" y="3123812"/>
          <a:ext cx="1132028" cy="7924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50218"/>
        <a:ext cx="792419" cy="339609"/>
      </dsp:txXfrm>
    </dsp:sp>
    <dsp:sp modelId="{5412872B-315A-4051-A824-DC6804EDDA3D}">
      <dsp:nvSpPr>
        <dsp:cNvPr id="0" name=""/>
        <dsp:cNvSpPr/>
      </dsp:nvSpPr>
      <dsp:spPr>
        <a:xfrm rot="5400000">
          <a:off x="1895200" y="1851227"/>
          <a:ext cx="735818" cy="294138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Petesejt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2419" y="2989928"/>
        <a:ext cx="2905460" cy="663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4D2D-6727-4DF3-8F82-BA398897B6EF}">
      <dsp:nvSpPr>
        <dsp:cNvPr id="0" name=""/>
        <dsp:cNvSpPr/>
      </dsp:nvSpPr>
      <dsp:spPr>
        <a:xfrm>
          <a:off x="0" y="0"/>
          <a:ext cx="3250413" cy="4867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Kortikális</a:t>
          </a:r>
          <a:r>
            <a:rPr lang="hu-H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(kéreg) </a:t>
          </a:r>
          <a:r>
            <a:rPr lang="hu-H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nefron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23760"/>
        <a:ext cx="3202893" cy="439200"/>
      </dsp:txXfrm>
    </dsp:sp>
    <dsp:sp modelId="{01A675B5-D2E8-476A-93AE-91A25F2B6B6D}">
      <dsp:nvSpPr>
        <dsp:cNvPr id="0" name=""/>
        <dsp:cNvSpPr/>
      </dsp:nvSpPr>
      <dsp:spPr>
        <a:xfrm>
          <a:off x="0" y="570840"/>
          <a:ext cx="3250413" cy="48672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Juxtaglomeruláris</a:t>
          </a:r>
          <a:r>
            <a:rPr lang="hu-H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nefron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594600"/>
        <a:ext cx="3202893" cy="43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15FAB-C0EA-4D66-9D60-2C740DF69271}">
      <dsp:nvSpPr>
        <dsp:cNvPr id="0" name=""/>
        <dsp:cNvSpPr/>
      </dsp:nvSpPr>
      <dsp:spPr>
        <a:xfrm>
          <a:off x="3434" y="0"/>
          <a:ext cx="2113763" cy="125383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Afferens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arteriola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hu-HU" sz="2000" b="1" kern="1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érgomolyag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(4-12 hurokkal)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58" y="36724"/>
        <a:ext cx="2040315" cy="1180388"/>
      </dsp:txXfrm>
    </dsp:sp>
    <dsp:sp modelId="{84709F1C-5C46-4229-8EE4-75C991523BF9}">
      <dsp:nvSpPr>
        <dsp:cNvPr id="0" name=""/>
        <dsp:cNvSpPr/>
      </dsp:nvSpPr>
      <dsp:spPr>
        <a:xfrm>
          <a:off x="2249393" y="455438"/>
          <a:ext cx="280254" cy="34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9393" y="524030"/>
        <a:ext cx="196178" cy="205775"/>
      </dsp:txXfrm>
    </dsp:sp>
    <dsp:sp modelId="{2114E1EF-2276-4C49-A3BA-73E9AB98F65E}">
      <dsp:nvSpPr>
        <dsp:cNvPr id="0" name=""/>
        <dsp:cNvSpPr/>
      </dsp:nvSpPr>
      <dsp:spPr>
        <a:xfrm>
          <a:off x="2645980" y="0"/>
          <a:ext cx="2397673" cy="125383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Érgomolyagtok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hu-HU" sz="2000" b="1" kern="1200" dirty="0" err="1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Bowman</a:t>
          </a:r>
          <a:r>
            <a:rPr lang="hu-HU" sz="2000" b="1" kern="1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-tok)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704" y="36724"/>
        <a:ext cx="2324225" cy="1180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CF802-9F6D-4B40-856B-3FD1BE8B531F}">
      <dsp:nvSpPr>
        <dsp:cNvPr id="0" name=""/>
        <dsp:cNvSpPr/>
      </dsp:nvSpPr>
      <dsp:spPr>
        <a:xfrm>
          <a:off x="424449" y="2000"/>
          <a:ext cx="1631064" cy="59285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hasi aorta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13" y="19364"/>
        <a:ext cx="1596336" cy="558123"/>
      </dsp:txXfrm>
    </dsp:sp>
    <dsp:sp modelId="{D0BF1ADB-0E12-4573-86D3-9FD954184635}">
      <dsp:nvSpPr>
        <dsp:cNvPr id="0" name=""/>
        <dsp:cNvSpPr/>
      </dsp:nvSpPr>
      <dsp:spPr>
        <a:xfrm rot="5400000">
          <a:off x="1128822" y="609673"/>
          <a:ext cx="222319" cy="2667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9947" y="631905"/>
        <a:ext cx="160069" cy="155623"/>
      </dsp:txXfrm>
    </dsp:sp>
    <dsp:sp modelId="{4637BFB8-69D7-4B55-9E5F-FF13050D05CD}">
      <dsp:nvSpPr>
        <dsp:cNvPr id="0" name=""/>
        <dsp:cNvSpPr/>
      </dsp:nvSpPr>
      <dsp:spPr>
        <a:xfrm>
          <a:off x="424449" y="891277"/>
          <a:ext cx="1631064" cy="59285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veseosztóér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13" y="908641"/>
        <a:ext cx="1596336" cy="558123"/>
      </dsp:txXfrm>
    </dsp:sp>
    <dsp:sp modelId="{F29321FA-7CC4-425E-AFE6-8C7DFABD45D9}">
      <dsp:nvSpPr>
        <dsp:cNvPr id="0" name=""/>
        <dsp:cNvSpPr/>
      </dsp:nvSpPr>
      <dsp:spPr>
        <a:xfrm rot="5400000">
          <a:off x="1128822" y="1498950"/>
          <a:ext cx="222319" cy="2667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9947" y="1521182"/>
        <a:ext cx="160069" cy="155623"/>
      </dsp:txXfrm>
    </dsp:sp>
    <dsp:sp modelId="{140A23B9-4863-485C-AAF8-FA9345C1E6E0}">
      <dsp:nvSpPr>
        <dsp:cNvPr id="0" name=""/>
        <dsp:cNvSpPr/>
      </dsp:nvSpPr>
      <dsp:spPr>
        <a:xfrm>
          <a:off x="424449" y="1780554"/>
          <a:ext cx="1631064" cy="59285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lebenyek közötti </a:t>
          </a:r>
          <a:r>
            <a:rPr lang="hu-H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osztóerek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13" y="1797918"/>
        <a:ext cx="1596336" cy="558123"/>
      </dsp:txXfrm>
    </dsp:sp>
    <dsp:sp modelId="{7307A2C3-B4EA-4FC4-974B-C4EDCAB45EFD}">
      <dsp:nvSpPr>
        <dsp:cNvPr id="0" name=""/>
        <dsp:cNvSpPr/>
      </dsp:nvSpPr>
      <dsp:spPr>
        <a:xfrm rot="5400000">
          <a:off x="1128822" y="2388226"/>
          <a:ext cx="222319" cy="2667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9947" y="2410458"/>
        <a:ext cx="160069" cy="155623"/>
      </dsp:txXfrm>
    </dsp:sp>
    <dsp:sp modelId="{D530E3E2-CD53-474F-84D0-410443D0DE14}">
      <dsp:nvSpPr>
        <dsp:cNvPr id="0" name=""/>
        <dsp:cNvSpPr/>
      </dsp:nvSpPr>
      <dsp:spPr>
        <a:xfrm>
          <a:off x="424449" y="2669831"/>
          <a:ext cx="1631064" cy="59285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ívelt osztóér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13" y="2687195"/>
        <a:ext cx="1596336" cy="558123"/>
      </dsp:txXfrm>
    </dsp:sp>
    <dsp:sp modelId="{523F41C0-A359-4ACB-9A0E-BA1ADA55E596}">
      <dsp:nvSpPr>
        <dsp:cNvPr id="0" name=""/>
        <dsp:cNvSpPr/>
      </dsp:nvSpPr>
      <dsp:spPr>
        <a:xfrm rot="5400000">
          <a:off x="1128822" y="3277503"/>
          <a:ext cx="222319" cy="2667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9947" y="3299735"/>
        <a:ext cx="160069" cy="155623"/>
      </dsp:txXfrm>
    </dsp:sp>
    <dsp:sp modelId="{E8B9FCFE-00AA-43B2-9F3B-44D12381741A}">
      <dsp:nvSpPr>
        <dsp:cNvPr id="0" name=""/>
        <dsp:cNvSpPr/>
      </dsp:nvSpPr>
      <dsp:spPr>
        <a:xfrm>
          <a:off x="424449" y="3559108"/>
          <a:ext cx="1631064" cy="59285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lebenykék</a:t>
          </a:r>
          <a:r>
            <a:rPr lang="hu-H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közötti </a:t>
          </a:r>
          <a:r>
            <a:rPr lang="hu-H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osztóerek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13" y="3576472"/>
        <a:ext cx="1596336" cy="558123"/>
      </dsp:txXfrm>
    </dsp:sp>
    <dsp:sp modelId="{2110A573-CB38-470E-BFD5-B37C369FA7A9}">
      <dsp:nvSpPr>
        <dsp:cNvPr id="0" name=""/>
        <dsp:cNvSpPr/>
      </dsp:nvSpPr>
      <dsp:spPr>
        <a:xfrm rot="5400000">
          <a:off x="1128822" y="4166780"/>
          <a:ext cx="222319" cy="26678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9947" y="4189012"/>
        <a:ext cx="160069" cy="155623"/>
      </dsp:txXfrm>
    </dsp:sp>
    <dsp:sp modelId="{550B2453-8905-4D22-8455-7B7F4838B6C6}">
      <dsp:nvSpPr>
        <dsp:cNvPr id="0" name=""/>
        <dsp:cNvSpPr/>
      </dsp:nvSpPr>
      <dsp:spPr>
        <a:xfrm>
          <a:off x="424449" y="4448384"/>
          <a:ext cx="1631064" cy="59285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afferens</a:t>
          </a:r>
          <a:r>
            <a:rPr lang="hu-H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orsztóerecskék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813" y="4465748"/>
        <a:ext cx="1596336" cy="558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CF802-9F6D-4B40-856B-3FD1BE8B531F}">
      <dsp:nvSpPr>
        <dsp:cNvPr id="0" name=""/>
        <dsp:cNvSpPr/>
      </dsp:nvSpPr>
      <dsp:spPr>
        <a:xfrm>
          <a:off x="267807" y="1913"/>
          <a:ext cx="1597984" cy="56699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efferens</a:t>
          </a: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osztóerecskék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4" y="18520"/>
        <a:ext cx="1564770" cy="533776"/>
      </dsp:txXfrm>
    </dsp:sp>
    <dsp:sp modelId="{D0BF1ADB-0E12-4573-86D3-9FD954184635}">
      <dsp:nvSpPr>
        <dsp:cNvPr id="0" name=""/>
        <dsp:cNvSpPr/>
      </dsp:nvSpPr>
      <dsp:spPr>
        <a:xfrm rot="5400000">
          <a:off x="960489" y="583079"/>
          <a:ext cx="212621" cy="25514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0256" y="604341"/>
        <a:ext cx="153087" cy="148835"/>
      </dsp:txXfrm>
    </dsp:sp>
    <dsp:sp modelId="{4637BFB8-69D7-4B55-9E5F-FF13050D05CD}">
      <dsp:nvSpPr>
        <dsp:cNvPr id="0" name=""/>
        <dsp:cNvSpPr/>
      </dsp:nvSpPr>
      <dsp:spPr>
        <a:xfrm>
          <a:off x="267807" y="852399"/>
          <a:ext cx="1597984" cy="56699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lebenykék</a:t>
          </a: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közötti gyűjtőerek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4" y="869006"/>
        <a:ext cx="1564770" cy="533776"/>
      </dsp:txXfrm>
    </dsp:sp>
    <dsp:sp modelId="{F29321FA-7CC4-425E-AFE6-8C7DFABD45D9}">
      <dsp:nvSpPr>
        <dsp:cNvPr id="0" name=""/>
        <dsp:cNvSpPr/>
      </dsp:nvSpPr>
      <dsp:spPr>
        <a:xfrm rot="5400000">
          <a:off x="960489" y="1433565"/>
          <a:ext cx="212621" cy="25514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0256" y="1454827"/>
        <a:ext cx="153087" cy="148835"/>
      </dsp:txXfrm>
    </dsp:sp>
    <dsp:sp modelId="{140A23B9-4863-485C-AAF8-FA9345C1E6E0}">
      <dsp:nvSpPr>
        <dsp:cNvPr id="0" name=""/>
        <dsp:cNvSpPr/>
      </dsp:nvSpPr>
      <dsp:spPr>
        <a:xfrm>
          <a:off x="267807" y="1702886"/>
          <a:ext cx="1597984" cy="56699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ívelt gyűjtőerek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4" y="1719493"/>
        <a:ext cx="1564770" cy="533776"/>
      </dsp:txXfrm>
    </dsp:sp>
    <dsp:sp modelId="{7307A2C3-B4EA-4FC4-974B-C4EDCAB45EFD}">
      <dsp:nvSpPr>
        <dsp:cNvPr id="0" name=""/>
        <dsp:cNvSpPr/>
      </dsp:nvSpPr>
      <dsp:spPr>
        <a:xfrm rot="5400000">
          <a:off x="960489" y="2284052"/>
          <a:ext cx="212621" cy="25514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0256" y="2305314"/>
        <a:ext cx="153087" cy="148835"/>
      </dsp:txXfrm>
    </dsp:sp>
    <dsp:sp modelId="{D530E3E2-CD53-474F-84D0-410443D0DE14}">
      <dsp:nvSpPr>
        <dsp:cNvPr id="0" name=""/>
        <dsp:cNvSpPr/>
      </dsp:nvSpPr>
      <dsp:spPr>
        <a:xfrm>
          <a:off x="267807" y="2553372"/>
          <a:ext cx="1597984" cy="56699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lebenyek közötti gyűjtőerek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4" y="2569979"/>
        <a:ext cx="1564770" cy="533776"/>
      </dsp:txXfrm>
    </dsp:sp>
    <dsp:sp modelId="{523F41C0-A359-4ACB-9A0E-BA1ADA55E596}">
      <dsp:nvSpPr>
        <dsp:cNvPr id="0" name=""/>
        <dsp:cNvSpPr/>
      </dsp:nvSpPr>
      <dsp:spPr>
        <a:xfrm rot="5400000">
          <a:off x="960489" y="3134538"/>
          <a:ext cx="212621" cy="25514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0256" y="3155800"/>
        <a:ext cx="153087" cy="148835"/>
      </dsp:txXfrm>
    </dsp:sp>
    <dsp:sp modelId="{E8B9FCFE-00AA-43B2-9F3B-44D12381741A}">
      <dsp:nvSpPr>
        <dsp:cNvPr id="0" name=""/>
        <dsp:cNvSpPr/>
      </dsp:nvSpPr>
      <dsp:spPr>
        <a:xfrm>
          <a:off x="267807" y="3403859"/>
          <a:ext cx="1597984" cy="56699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vesegyűjtőér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4" y="3420466"/>
        <a:ext cx="1564770" cy="533776"/>
      </dsp:txXfrm>
    </dsp:sp>
    <dsp:sp modelId="{2110A573-CB38-470E-BFD5-B37C369FA7A9}">
      <dsp:nvSpPr>
        <dsp:cNvPr id="0" name=""/>
        <dsp:cNvSpPr/>
      </dsp:nvSpPr>
      <dsp:spPr>
        <a:xfrm rot="5400000">
          <a:off x="960489" y="3985024"/>
          <a:ext cx="212621" cy="255145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0256" y="4006286"/>
        <a:ext cx="153087" cy="148835"/>
      </dsp:txXfrm>
    </dsp:sp>
    <dsp:sp modelId="{550B2453-8905-4D22-8455-7B7F4838B6C6}">
      <dsp:nvSpPr>
        <dsp:cNvPr id="0" name=""/>
        <dsp:cNvSpPr/>
      </dsp:nvSpPr>
      <dsp:spPr>
        <a:xfrm>
          <a:off x="267807" y="4254345"/>
          <a:ext cx="1597984" cy="56699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alsó üres gyűjtőér</a:t>
          </a:r>
          <a:endParaRPr lang="en-US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4" y="4270952"/>
        <a:ext cx="1564770" cy="533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1366-C53B-485F-A272-D8F6356EFC18}">
      <dsp:nvSpPr>
        <dsp:cNvPr id="0" name=""/>
        <dsp:cNvSpPr/>
      </dsp:nvSpPr>
      <dsp:spPr>
        <a:xfrm>
          <a:off x="2046509" y="1156"/>
          <a:ext cx="3744551" cy="17514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vesekelyhek </a:t>
          </a:r>
          <a:r>
            <a:rPr lang="hu-HU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(9-12 </a:t>
          </a:r>
          <a:r>
            <a:rPr lang="hu-HU" sz="18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kisvesekehely</a:t>
          </a:r>
          <a:r>
            <a:rPr lang="hu-HU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+ 3 nagy vesekehely)</a:t>
          </a:r>
          <a:endParaRPr lang="en-US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vesemedence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6509" y="220086"/>
        <a:ext cx="3087760" cy="1313583"/>
      </dsp:txXfrm>
    </dsp:sp>
    <dsp:sp modelId="{E1B16A85-B1F7-4400-A27D-F717FAD0A380}">
      <dsp:nvSpPr>
        <dsp:cNvPr id="0" name=""/>
        <dsp:cNvSpPr/>
      </dsp:nvSpPr>
      <dsp:spPr>
        <a:xfrm>
          <a:off x="138" y="225643"/>
          <a:ext cx="2046370" cy="130246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A vesén belüli </a:t>
          </a:r>
          <a:r>
            <a:rPr lang="hu-HU" sz="2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húgyutak</a:t>
          </a:r>
          <a:endParaRPr lang="en-US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19" y="289224"/>
        <a:ext cx="1919208" cy="1175307"/>
      </dsp:txXfrm>
    </dsp:sp>
    <dsp:sp modelId="{B5B9C8B9-B9C9-4FF3-A13C-D851FF2FD49A}">
      <dsp:nvSpPr>
        <dsp:cNvPr id="0" name=""/>
        <dsp:cNvSpPr/>
      </dsp:nvSpPr>
      <dsp:spPr>
        <a:xfrm>
          <a:off x="2039186" y="1882846"/>
          <a:ext cx="3751058" cy="16211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húgyvezetékek (</a:t>
          </a:r>
          <a:r>
            <a:rPr lang="hu-HU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ureter</a:t>
          </a: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húgyhólyag (</a:t>
          </a:r>
          <a:r>
            <a:rPr lang="hu-HU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vesica</a:t>
          </a: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urinaria</a:t>
          </a: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húgycső (</a:t>
          </a:r>
          <a:r>
            <a:rPr lang="hu-HU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urethra</a:t>
          </a:r>
          <a:r>
            <a:rPr lang="hu-H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9186" y="2085496"/>
        <a:ext cx="3143110" cy="1215897"/>
      </dsp:txXfrm>
    </dsp:sp>
    <dsp:sp modelId="{40418220-FDF1-4D0C-B6BD-87134D3BDBF6}">
      <dsp:nvSpPr>
        <dsp:cNvPr id="0" name=""/>
        <dsp:cNvSpPr/>
      </dsp:nvSpPr>
      <dsp:spPr>
        <a:xfrm>
          <a:off x="955" y="2042210"/>
          <a:ext cx="2038230" cy="130246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A vesén kívüli </a:t>
          </a:r>
          <a:r>
            <a:rPr lang="hu-HU" sz="2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húgyutak</a:t>
          </a:r>
          <a:endParaRPr lang="en-US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36" y="2105791"/>
        <a:ext cx="1911068" cy="11753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489D9-12E5-4941-AF24-071C2DD4E076}">
      <dsp:nvSpPr>
        <dsp:cNvPr id="0" name=""/>
        <dsp:cNvSpPr/>
      </dsp:nvSpPr>
      <dsp:spPr>
        <a:xfrm>
          <a:off x="0" y="3159567"/>
          <a:ext cx="5062230" cy="1037040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Kiválasztás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59567"/>
        <a:ext cx="5062230" cy="560001"/>
      </dsp:txXfrm>
    </dsp:sp>
    <dsp:sp modelId="{6C66ECB6-760C-42BA-8647-E8AF176BF51E}">
      <dsp:nvSpPr>
        <dsp:cNvPr id="0" name=""/>
        <dsp:cNvSpPr/>
      </dsp:nvSpPr>
      <dsp:spPr>
        <a:xfrm>
          <a:off x="12731" y="3698828"/>
          <a:ext cx="5036766" cy="477038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vérből a </a:t>
          </a:r>
          <a:r>
            <a:rPr lang="hu-H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kanyarulatos</a:t>
          </a:r>
          <a:r>
            <a:rPr lang="hu-H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csatornákba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31" y="3698828"/>
        <a:ext cx="5036766" cy="477038"/>
      </dsp:txXfrm>
    </dsp:sp>
    <dsp:sp modelId="{9EE3F151-A087-44B5-9BD3-7B676B65522A}">
      <dsp:nvSpPr>
        <dsp:cNvPr id="0" name=""/>
        <dsp:cNvSpPr/>
      </dsp:nvSpPr>
      <dsp:spPr>
        <a:xfrm rot="10800000">
          <a:off x="0" y="1580154"/>
          <a:ext cx="5062230" cy="1594968"/>
        </a:xfrm>
        <a:prstGeom prst="upArrowCallou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Visszaszívódás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580154"/>
        <a:ext cx="5062230" cy="559833"/>
      </dsp:txXfrm>
    </dsp:sp>
    <dsp:sp modelId="{D39879D0-D9FF-4001-A9F2-D19AE0F9D34F}">
      <dsp:nvSpPr>
        <dsp:cNvPr id="0" name=""/>
        <dsp:cNvSpPr/>
      </dsp:nvSpPr>
      <dsp:spPr>
        <a:xfrm>
          <a:off x="0" y="2133600"/>
          <a:ext cx="5062230" cy="489671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443878"/>
              <a:satOff val="-6554"/>
              <a:lumOff val="-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kanyarulatos csatornákból a vérbe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3600"/>
        <a:ext cx="5062230" cy="489671"/>
      </dsp:txXfrm>
    </dsp:sp>
    <dsp:sp modelId="{D5693139-D702-4BEA-9622-8A4100555FD3}">
      <dsp:nvSpPr>
        <dsp:cNvPr id="0" name=""/>
        <dsp:cNvSpPr/>
      </dsp:nvSpPr>
      <dsp:spPr>
        <a:xfrm rot="10800000">
          <a:off x="0" y="741"/>
          <a:ext cx="5062230" cy="1594968"/>
        </a:xfrm>
        <a:prstGeom prst="upArrowCallou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Szűrés (filtráció)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741"/>
        <a:ext cx="5062230" cy="559833"/>
      </dsp:txXfrm>
    </dsp:sp>
    <dsp:sp modelId="{2A927877-DC21-4070-A2B8-7E564E24DE6D}">
      <dsp:nvSpPr>
        <dsp:cNvPr id="0" name=""/>
        <dsp:cNvSpPr/>
      </dsp:nvSpPr>
      <dsp:spPr>
        <a:xfrm>
          <a:off x="0" y="533399"/>
          <a:ext cx="5062230" cy="531247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887755"/>
              <a:satOff val="-13107"/>
              <a:lumOff val="-1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 érgomolyagból a </a:t>
          </a:r>
          <a:r>
            <a:rPr lang="hu-H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Bowman</a:t>
          </a:r>
          <a:r>
            <a:rPr lang="hu-H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-tokba jut a VP.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399"/>
        <a:ext cx="5062230" cy="531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0E5DD-3A6E-45A4-A545-7707DB6B510E}">
      <dsp:nvSpPr>
        <dsp:cNvPr id="0" name=""/>
        <dsp:cNvSpPr/>
      </dsp:nvSpPr>
      <dsp:spPr>
        <a:xfrm>
          <a:off x="177982" y="2051266"/>
          <a:ext cx="2101495" cy="50459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Női nemi szervek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761" y="2066045"/>
        <a:ext cx="2071937" cy="475034"/>
      </dsp:txXfrm>
    </dsp:sp>
    <dsp:sp modelId="{FB16C8B2-9828-4020-A13F-B65705AF10FF}">
      <dsp:nvSpPr>
        <dsp:cNvPr id="0" name=""/>
        <dsp:cNvSpPr/>
      </dsp:nvSpPr>
      <dsp:spPr>
        <a:xfrm rot="17334814">
          <a:off x="1858633" y="1704567"/>
          <a:ext cx="124536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45363" y="99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0180" y="1683366"/>
        <a:ext cx="62268" cy="62268"/>
      </dsp:txXfrm>
    </dsp:sp>
    <dsp:sp modelId="{518178FE-F973-49C7-92A3-59784CF1CC10}">
      <dsp:nvSpPr>
        <dsp:cNvPr id="0" name=""/>
        <dsp:cNvSpPr/>
      </dsp:nvSpPr>
      <dsp:spPr>
        <a:xfrm>
          <a:off x="2683151" y="762000"/>
          <a:ext cx="1747009" cy="72687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Belső női nemi szervek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4440" y="783289"/>
        <a:ext cx="1704431" cy="684297"/>
      </dsp:txXfrm>
    </dsp:sp>
    <dsp:sp modelId="{876C6945-AAD8-44CD-8675-77088B01ED7D}">
      <dsp:nvSpPr>
        <dsp:cNvPr id="0" name=""/>
        <dsp:cNvSpPr/>
      </dsp:nvSpPr>
      <dsp:spPr>
        <a:xfrm rot="17692822">
          <a:off x="4152262" y="680294"/>
          <a:ext cx="95947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59471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011" y="666240"/>
        <a:ext cx="47973" cy="47973"/>
      </dsp:txXfrm>
    </dsp:sp>
    <dsp:sp modelId="{ADA87A89-1AFB-43A5-AFE8-55A9FA3A2CE4}">
      <dsp:nvSpPr>
        <dsp:cNvPr id="0" name=""/>
        <dsp:cNvSpPr/>
      </dsp:nvSpPr>
      <dsp:spPr>
        <a:xfrm>
          <a:off x="4833834" y="2720"/>
          <a:ext cx="1388405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Petefészkek 2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613" y="17499"/>
        <a:ext cx="1358847" cy="475034"/>
      </dsp:txXfrm>
    </dsp:sp>
    <dsp:sp modelId="{4D6C6473-45F3-4036-BE5E-BB6E3DA83500}">
      <dsp:nvSpPr>
        <dsp:cNvPr id="0" name=""/>
        <dsp:cNvSpPr/>
      </dsp:nvSpPr>
      <dsp:spPr>
        <a:xfrm rot="19581387">
          <a:off x="4390454" y="984172"/>
          <a:ext cx="47410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74104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5654" y="982252"/>
        <a:ext cx="23705" cy="23705"/>
      </dsp:txXfrm>
    </dsp:sp>
    <dsp:sp modelId="{34FFAC7D-C888-4970-AC81-4BAE71BD1BCE}">
      <dsp:nvSpPr>
        <dsp:cNvPr id="0" name=""/>
        <dsp:cNvSpPr/>
      </dsp:nvSpPr>
      <dsp:spPr>
        <a:xfrm>
          <a:off x="4824853" y="610476"/>
          <a:ext cx="1378222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Petevezetékek</a:t>
          </a: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632" y="625255"/>
        <a:ext cx="1348664" cy="475034"/>
      </dsp:txXfrm>
    </dsp:sp>
    <dsp:sp modelId="{0047A82C-4F81-4D52-AD86-DA784F78F81A}">
      <dsp:nvSpPr>
        <dsp:cNvPr id="0" name=""/>
        <dsp:cNvSpPr/>
      </dsp:nvSpPr>
      <dsp:spPr>
        <a:xfrm rot="2142401">
          <a:off x="4383435" y="1260575"/>
          <a:ext cx="49712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97125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9569" y="1258080"/>
        <a:ext cx="24856" cy="24856"/>
      </dsp:txXfrm>
    </dsp:sp>
    <dsp:sp modelId="{A657186B-965C-4565-BCC5-3D1871F22D83}">
      <dsp:nvSpPr>
        <dsp:cNvPr id="0" name=""/>
        <dsp:cNvSpPr/>
      </dsp:nvSpPr>
      <dsp:spPr>
        <a:xfrm>
          <a:off x="4833834" y="1163282"/>
          <a:ext cx="1358463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Méh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613" y="1178061"/>
        <a:ext cx="1328905" cy="475034"/>
      </dsp:txXfrm>
    </dsp:sp>
    <dsp:sp modelId="{D535F9F8-E4BF-4F11-BBF6-3127A2F8F494}">
      <dsp:nvSpPr>
        <dsp:cNvPr id="0" name=""/>
        <dsp:cNvSpPr/>
      </dsp:nvSpPr>
      <dsp:spPr>
        <a:xfrm rot="3907178">
          <a:off x="4152262" y="1550715"/>
          <a:ext cx="95947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59471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011" y="1536661"/>
        <a:ext cx="47973" cy="47973"/>
      </dsp:txXfrm>
    </dsp:sp>
    <dsp:sp modelId="{D3E596AE-DEF3-4D7D-BF2B-7045A5A6C945}">
      <dsp:nvSpPr>
        <dsp:cNvPr id="0" name=""/>
        <dsp:cNvSpPr/>
      </dsp:nvSpPr>
      <dsp:spPr>
        <a:xfrm>
          <a:off x="4833834" y="1743563"/>
          <a:ext cx="1352791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Hüvely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613" y="1758342"/>
        <a:ext cx="1323233" cy="475034"/>
      </dsp:txXfrm>
    </dsp:sp>
    <dsp:sp modelId="{DCECDEFC-CC34-47E5-8462-50349D655272}">
      <dsp:nvSpPr>
        <dsp:cNvPr id="0" name=""/>
        <dsp:cNvSpPr/>
      </dsp:nvSpPr>
      <dsp:spPr>
        <a:xfrm rot="4232897">
          <a:off x="1875220" y="2865129"/>
          <a:ext cx="12121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12188" y="99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010" y="2844757"/>
        <a:ext cx="60609" cy="60609"/>
      </dsp:txXfrm>
    </dsp:sp>
    <dsp:sp modelId="{BCB69865-D67F-4858-BA65-448B6571BEB8}">
      <dsp:nvSpPr>
        <dsp:cNvPr id="0" name=""/>
        <dsp:cNvSpPr/>
      </dsp:nvSpPr>
      <dsp:spPr>
        <a:xfrm>
          <a:off x="2683151" y="3047999"/>
          <a:ext cx="1875518" cy="79712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Külső női nemi szervek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6498" y="3071346"/>
        <a:ext cx="1828824" cy="750430"/>
      </dsp:txXfrm>
    </dsp:sp>
    <dsp:sp modelId="{6E52F1A6-4A69-47AE-A56A-E0EAEC9BF0D9}">
      <dsp:nvSpPr>
        <dsp:cNvPr id="0" name=""/>
        <dsp:cNvSpPr/>
      </dsp:nvSpPr>
      <dsp:spPr>
        <a:xfrm rot="17628271">
          <a:off x="4270533" y="2994588"/>
          <a:ext cx="96628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66284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9518" y="2980364"/>
        <a:ext cx="48314" cy="48314"/>
      </dsp:txXfrm>
    </dsp:sp>
    <dsp:sp modelId="{3F684977-3263-4E08-8FA3-BAC835C7283A}">
      <dsp:nvSpPr>
        <dsp:cNvPr id="0" name=""/>
        <dsp:cNvSpPr/>
      </dsp:nvSpPr>
      <dsp:spPr>
        <a:xfrm>
          <a:off x="4948680" y="2310185"/>
          <a:ext cx="1946272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Nagy szeméremajkak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3459" y="2324964"/>
        <a:ext cx="1916714" cy="475034"/>
      </dsp:txXfrm>
    </dsp:sp>
    <dsp:sp modelId="{584C71B6-1F43-4340-959A-D2A58039012D}">
      <dsp:nvSpPr>
        <dsp:cNvPr id="0" name=""/>
        <dsp:cNvSpPr/>
      </dsp:nvSpPr>
      <dsp:spPr>
        <a:xfrm rot="19457599">
          <a:off x="4511944" y="3291558"/>
          <a:ext cx="49712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97125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8079" y="3289063"/>
        <a:ext cx="24856" cy="24856"/>
      </dsp:txXfrm>
    </dsp:sp>
    <dsp:sp modelId="{B2B83C0E-FFA6-4202-8CB4-82E19E004AFF}">
      <dsp:nvSpPr>
        <dsp:cNvPr id="0" name=""/>
        <dsp:cNvSpPr/>
      </dsp:nvSpPr>
      <dsp:spPr>
        <a:xfrm>
          <a:off x="4962344" y="2904125"/>
          <a:ext cx="1923535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Kis szeméremajkak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7123" y="2918904"/>
        <a:ext cx="1893977" cy="475034"/>
      </dsp:txXfrm>
    </dsp:sp>
    <dsp:sp modelId="{60E5E026-473C-41C2-8DC3-32F256323C0D}">
      <dsp:nvSpPr>
        <dsp:cNvPr id="0" name=""/>
        <dsp:cNvSpPr/>
      </dsp:nvSpPr>
      <dsp:spPr>
        <a:xfrm rot="2142401">
          <a:off x="4511944" y="3581699"/>
          <a:ext cx="49712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97125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8079" y="3579204"/>
        <a:ext cx="24856" cy="24856"/>
      </dsp:txXfrm>
    </dsp:sp>
    <dsp:sp modelId="{7E1B5E7F-AF31-430E-9B7D-82C54125E6A4}">
      <dsp:nvSpPr>
        <dsp:cNvPr id="0" name=""/>
        <dsp:cNvSpPr/>
      </dsp:nvSpPr>
      <dsp:spPr>
        <a:xfrm>
          <a:off x="4962344" y="3484406"/>
          <a:ext cx="1946272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Csikló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7123" y="3499185"/>
        <a:ext cx="1916714" cy="475034"/>
      </dsp:txXfrm>
    </dsp:sp>
    <dsp:sp modelId="{188D95C1-F020-493D-9200-DB5E54A6BCE1}">
      <dsp:nvSpPr>
        <dsp:cNvPr id="0" name=""/>
        <dsp:cNvSpPr/>
      </dsp:nvSpPr>
      <dsp:spPr>
        <a:xfrm rot="3907178">
          <a:off x="4280771" y="3871839"/>
          <a:ext cx="95947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59471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6520" y="3857786"/>
        <a:ext cx="47973" cy="47973"/>
      </dsp:txXfrm>
    </dsp:sp>
    <dsp:sp modelId="{49CE3F50-C4F1-48F1-8486-696A72109868}">
      <dsp:nvSpPr>
        <dsp:cNvPr id="0" name=""/>
        <dsp:cNvSpPr/>
      </dsp:nvSpPr>
      <dsp:spPr>
        <a:xfrm>
          <a:off x="4962344" y="4064687"/>
          <a:ext cx="1946272" cy="504592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Szűzhártya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7123" y="4079466"/>
        <a:ext cx="1916714" cy="475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A8DB9-284E-48E7-9E58-15BFE9518C00}">
      <dsp:nvSpPr>
        <dsp:cNvPr id="0" name=""/>
        <dsp:cNvSpPr/>
      </dsp:nvSpPr>
      <dsp:spPr>
        <a:xfrm>
          <a:off x="0" y="44648"/>
          <a:ext cx="5643602" cy="35272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94158-1539-4791-8C91-69976EE73FEA}">
      <dsp:nvSpPr>
        <dsp:cNvPr id="0" name=""/>
        <dsp:cNvSpPr/>
      </dsp:nvSpPr>
      <dsp:spPr>
        <a:xfrm>
          <a:off x="555894" y="2645188"/>
          <a:ext cx="129802" cy="129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A646A-0FEE-4618-B0FF-65CDDE732312}">
      <dsp:nvSpPr>
        <dsp:cNvPr id="0" name=""/>
        <dsp:cNvSpPr/>
      </dsp:nvSpPr>
      <dsp:spPr>
        <a:xfrm>
          <a:off x="71099" y="2710089"/>
          <a:ext cx="1838705" cy="83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8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Oogónium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(őspetesejt)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99" y="2710089"/>
        <a:ext cx="1838705" cy="839485"/>
      </dsp:txXfrm>
    </dsp:sp>
    <dsp:sp modelId="{FB8279E4-E349-4DBA-A247-51460627F288}">
      <dsp:nvSpPr>
        <dsp:cNvPr id="0" name=""/>
        <dsp:cNvSpPr/>
      </dsp:nvSpPr>
      <dsp:spPr>
        <a:xfrm>
          <a:off x="1258523" y="1970072"/>
          <a:ext cx="203169" cy="203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BBCA0-92F1-4041-A1D5-A1AE5B5F7F17}">
      <dsp:nvSpPr>
        <dsp:cNvPr id="0" name=""/>
        <dsp:cNvSpPr/>
      </dsp:nvSpPr>
      <dsp:spPr>
        <a:xfrm>
          <a:off x="909048" y="2071657"/>
          <a:ext cx="1838956" cy="1477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55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Elsődleges </a:t>
          </a:r>
          <a:r>
            <a:rPr lang="hu-HU" sz="2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oocita</a:t>
          </a:r>
          <a:r>
            <a:rPr lang="hu-H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(2n)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048" y="2071657"/>
        <a:ext cx="1838956" cy="1477918"/>
      </dsp:txXfrm>
    </dsp:sp>
    <dsp:sp modelId="{9A0DBB20-7B96-4456-8DFA-61CEFEC60A2A}">
      <dsp:nvSpPr>
        <dsp:cNvPr id="0" name=""/>
        <dsp:cNvSpPr/>
      </dsp:nvSpPr>
      <dsp:spPr>
        <a:xfrm>
          <a:off x="2161499" y="1431813"/>
          <a:ext cx="270892" cy="270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74BA0-F155-4AC1-B40E-1475880C5938}">
      <dsp:nvSpPr>
        <dsp:cNvPr id="0" name=""/>
        <dsp:cNvSpPr/>
      </dsp:nvSpPr>
      <dsp:spPr>
        <a:xfrm>
          <a:off x="1715904" y="1567260"/>
          <a:ext cx="2251298" cy="198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41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Másodlagos </a:t>
          </a:r>
          <a:r>
            <a:rPr lang="hu-HU" sz="2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oocita</a:t>
          </a:r>
          <a:r>
            <a:rPr lang="hu-H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(n)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904" y="1567260"/>
        <a:ext cx="2251298" cy="1982315"/>
      </dsp:txXfrm>
    </dsp:sp>
    <dsp:sp modelId="{595DD070-4512-47F7-B9E4-19BA0693E4E5}">
      <dsp:nvSpPr>
        <dsp:cNvPr id="0" name=""/>
        <dsp:cNvSpPr/>
      </dsp:nvSpPr>
      <dsp:spPr>
        <a:xfrm>
          <a:off x="3211209" y="1011365"/>
          <a:ext cx="349903" cy="349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A06F8-A817-4552-B8B8-818F1DDD9CA0}">
      <dsp:nvSpPr>
        <dsp:cNvPr id="0" name=""/>
        <dsp:cNvSpPr/>
      </dsp:nvSpPr>
      <dsp:spPr>
        <a:xfrm>
          <a:off x="3095639" y="1186317"/>
          <a:ext cx="1709763" cy="2363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407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preoocita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639" y="1186317"/>
        <a:ext cx="1709763" cy="2363258"/>
      </dsp:txXfrm>
    </dsp:sp>
    <dsp:sp modelId="{A5786B8E-060B-42AF-AA66-8FD1BBC5E9F4}">
      <dsp:nvSpPr>
        <dsp:cNvPr id="0" name=""/>
        <dsp:cNvSpPr/>
      </dsp:nvSpPr>
      <dsp:spPr>
        <a:xfrm>
          <a:off x="4291959" y="730596"/>
          <a:ext cx="445844" cy="445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A96CC-DB97-47AF-8DF2-1BEB79988E39}">
      <dsp:nvSpPr>
        <dsp:cNvPr id="0" name=""/>
        <dsp:cNvSpPr/>
      </dsp:nvSpPr>
      <dsp:spPr>
        <a:xfrm>
          <a:off x="4514881" y="953518"/>
          <a:ext cx="1128720" cy="259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4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petesejt</a:t>
          </a:r>
          <a:endParaRPr lang="en-US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4881" y="953518"/>
        <a:ext cx="1128720" cy="2596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CBF-67CF-4086-9A05-D3DA87694EAF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82DE0-2BDB-40DA-970E-8BD3950F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4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5D2E4E-9CD9-41BC-AC3F-BC119B1B2B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9793E4-A1DE-4F1E-AC40-8F52F0824248}" type="datetimeFigureOut">
              <a:rPr lang="en-US" smtClean="0"/>
              <a:t>5/21/2020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hu/slide/220870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icrobionotes.com/glomerular-filtration-ultra-filtration/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.tankonyvtar.hu/hu/tartalom/tamop412A/2011_0079_szarka_klinikai_kemia/ch04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eiber-biologia.blog.hu/2020/04/09/scheiber-biologia_28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ve.hu/uploads/Onvizsgalat%20lepesei-%20here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0sciencefairprojects.com/Biology/spermatogenesis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hyperlink" Target="http://termtud.akg.hu/okt/oktanyag/ember/szap/no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hyperlink" Target="https://www.youtube.com/watch?v=63hFfJOJg9w&amp;t=45s" TargetMode="External"/><Relationship Id="rId4" Type="http://schemas.openxmlformats.org/officeDocument/2006/relationships/image" Target="../media/image19.png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udasbazis.sulinet.hu/hu/termeszettudomanyok/biologia/emberi-test/a-periferialis-hormonszervek/az-ivarszervek-hormonjai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gi.tankonyvtar.hu/hu/tartalom/tamop425/2011_0001_524_Elettan/ch09s04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s://www.youtube.com/watch?v=PAVo16b_6j4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iagnosztika.hu/mikor-kezdodik-a-csaladterveze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mmelweis.hu/noi1/files/2017/10/a_normal_szules_mechanizmusa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iagnosztika.hu/mikor-kezdodik-a-csaladtervezes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lenkatortawebshop.hu/gyermek-szuletese-idezetek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szfera.com/downloads/Kivalasztas-fakt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udasbazis.sulinet.hu/hu/termeszettudomanyok/biologia/biologia-11-evfolyam/2/a-kivalaszto-szervrendszer-felepitese-es-mukodese/a-vese-szerkezete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egi.tankonyvtar.hu/hu/tartalom/tamop425/2011_0001_524_Elettan/ch06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icrobionotes.com/glomerular-filtration-ultra-filtration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hu/slide/220870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hyperlink" Target="http://bioszfera.com/downloads/Kivalasztas-fakt.pdf" TargetMode="Externa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lfirka.hu/vesemedence-gyulladas-jelei/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477" y="1661652"/>
            <a:ext cx="8496300" cy="2057399"/>
          </a:xfrm>
        </p:spPr>
        <p:txBody>
          <a:bodyPr/>
          <a:lstStyle/>
          <a:p>
            <a:pPr algn="ctr"/>
            <a:r>
              <a:rPr lang="hu-HU" b="1" dirty="0"/>
              <a:t>Kiválasztókészülék</a:t>
            </a:r>
            <a:br>
              <a:rPr lang="en-US" b="1" dirty="0"/>
            </a:br>
            <a:r>
              <a:rPr lang="hu-HU" b="1" dirty="0"/>
              <a:t>S</a:t>
            </a:r>
            <a:r>
              <a:rPr lang="en-US" b="1" dirty="0" err="1"/>
              <a:t>zapor</a:t>
            </a:r>
            <a:r>
              <a:rPr lang="hu-HU" b="1" dirty="0" err="1"/>
              <a:t>ítókészülék</a:t>
            </a:r>
            <a:br>
              <a:rPr lang="hu-HU" b="1" dirty="0"/>
            </a:br>
            <a:r>
              <a:rPr lang="hu-HU" sz="2000" b="1" dirty="0"/>
              <a:t>MIHÁLYFALVI KATALIN</a:t>
            </a:r>
            <a:br>
              <a:rPr lang="hu-HU" b="1" dirty="0"/>
            </a:br>
            <a:r>
              <a:rPr lang="hu-HU" sz="2000" b="1" dirty="0"/>
              <a:t>Kolozsvári Református Kollégium</a:t>
            </a:r>
            <a:endParaRPr lang="en-US" sz="2000" b="1" dirty="0"/>
          </a:p>
        </p:txBody>
      </p:sp>
      <p:pic>
        <p:nvPicPr>
          <p:cNvPr id="1026" name="Picture 2" descr="Holtvágányon az elkobzott javak visszaszolgáltatása és a kárpótlás ...">
            <a:extLst>
              <a:ext uri="{FF2B5EF4-FFF2-40B4-BE49-F238E27FC236}">
                <a16:creationId xmlns:a16="http://schemas.microsoft.com/office/drawing/2014/main" id="{2762B7A4-F045-4F9D-91BC-10266B7B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38456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78EEBE4-D7A0-4594-9D02-477B83FC6E96}"/>
              </a:ext>
            </a:extLst>
          </p:cNvPr>
          <p:cNvSpPr txBox="1"/>
          <p:nvPr/>
        </p:nvSpPr>
        <p:spPr>
          <a:xfrm>
            <a:off x="5769627" y="57005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8445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-urinaria.jpg">
            <a:extLst>
              <a:ext uri="{FF2B5EF4-FFF2-40B4-BE49-F238E27FC236}">
                <a16:creationId xmlns:a16="http://schemas.microsoft.com/office/drawing/2014/main" id="{E71EE503-EBEF-4CA8-AAC3-B91B2FC0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19" y="1565723"/>
            <a:ext cx="8546236" cy="424431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23789-67DD-40DF-A041-E3FCDD4931E9}"/>
              </a:ext>
            </a:extLst>
          </p:cNvPr>
          <p:cNvSpPr txBox="1"/>
          <p:nvPr/>
        </p:nvSpPr>
        <p:spPr>
          <a:xfrm>
            <a:off x="7543800" y="3218232"/>
            <a:ext cx="2026427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nyálkahártya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9D41B-67E0-4707-AD5A-A78FFAA0A36E}"/>
              </a:ext>
            </a:extLst>
          </p:cNvPr>
          <p:cNvSpPr txBox="1"/>
          <p:nvPr/>
        </p:nvSpPr>
        <p:spPr>
          <a:xfrm>
            <a:off x="8279338" y="3717614"/>
            <a:ext cx="2026427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nyálkahártya alatti réteg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1257D-EB92-4E3D-8C3C-37150BD9EE39}"/>
              </a:ext>
            </a:extLst>
          </p:cNvPr>
          <p:cNvSpPr txBox="1"/>
          <p:nvPr/>
        </p:nvSpPr>
        <p:spPr>
          <a:xfrm>
            <a:off x="7924800" y="4402941"/>
            <a:ext cx="2026427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izomréteg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DA91-3C24-4267-B89C-152C613F2C04}"/>
              </a:ext>
            </a:extLst>
          </p:cNvPr>
          <p:cNvSpPr txBox="1"/>
          <p:nvPr/>
        </p:nvSpPr>
        <p:spPr>
          <a:xfrm>
            <a:off x="7924800" y="4902323"/>
            <a:ext cx="2026427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savós hártya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DE930-4E8E-4C1F-8041-D6F3003C76FD}"/>
              </a:ext>
            </a:extLst>
          </p:cNvPr>
          <p:cNvSpPr txBox="1"/>
          <p:nvPr/>
        </p:nvSpPr>
        <p:spPr>
          <a:xfrm>
            <a:off x="1524000" y="4220523"/>
            <a:ext cx="2026427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belső záróizom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D7B06-9E39-4A8E-A85B-52E1F9A9E305}"/>
              </a:ext>
            </a:extLst>
          </p:cNvPr>
          <p:cNvSpPr txBox="1"/>
          <p:nvPr/>
        </p:nvSpPr>
        <p:spPr>
          <a:xfrm>
            <a:off x="1655619" y="4922945"/>
            <a:ext cx="2026427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külső záróizom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D58A4E6E-A97E-45F0-81ED-42753C05A581}"/>
              </a:ext>
            </a:extLst>
          </p:cNvPr>
          <p:cNvSpPr/>
          <p:nvPr/>
        </p:nvSpPr>
        <p:spPr>
          <a:xfrm>
            <a:off x="1417634" y="888695"/>
            <a:ext cx="506223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vesén kívüli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húgyutak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5CE875A-D1F3-4C46-8FC1-C86D480E0D22}"/>
              </a:ext>
            </a:extLst>
          </p:cNvPr>
          <p:cNvSpPr/>
          <p:nvPr/>
        </p:nvSpPr>
        <p:spPr>
          <a:xfrm>
            <a:off x="6486791" y="845700"/>
            <a:ext cx="4605030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Szerep: vizelet továbbítása, tárolása és ürítése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200-300 ml vizelet már kiváltja a vizelési reflexet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húgyhólyag falában </a:t>
            </a:r>
            <a:r>
              <a:rPr lang="hu-HU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baroreceptorok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vannak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vizeletürítés REFLEXFOLYAMAT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2BB2F60D-045A-4C1F-B840-22570D45CC49}"/>
              </a:ext>
            </a:extLst>
          </p:cNvPr>
          <p:cNvCxnSpPr/>
          <p:nvPr/>
        </p:nvCxnSpPr>
        <p:spPr>
          <a:xfrm>
            <a:off x="1262370" y="1565723"/>
            <a:ext cx="1023630" cy="56787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79686355-4F0F-4349-9B59-93C77384A562}"/>
              </a:ext>
            </a:extLst>
          </p:cNvPr>
          <p:cNvCxnSpPr>
            <a:cxnSpLocks/>
          </p:cNvCxnSpPr>
          <p:nvPr/>
        </p:nvCxnSpPr>
        <p:spPr>
          <a:xfrm>
            <a:off x="1062709" y="3429000"/>
            <a:ext cx="2070879" cy="9927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D989D479-B6A6-4AAF-AD2D-162B89E5A07C}"/>
              </a:ext>
            </a:extLst>
          </p:cNvPr>
          <p:cNvCxnSpPr>
            <a:cxnSpLocks/>
          </p:cNvCxnSpPr>
          <p:nvPr/>
        </p:nvCxnSpPr>
        <p:spPr>
          <a:xfrm>
            <a:off x="4267200" y="4589855"/>
            <a:ext cx="0" cy="96942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FD9EBBCF-438D-4260-AA17-11BFD1AB0F3E}"/>
              </a:ext>
            </a:extLst>
          </p:cNvPr>
          <p:cNvSpPr/>
          <p:nvPr/>
        </p:nvSpPr>
        <p:spPr>
          <a:xfrm rot="16200000">
            <a:off x="10417174" y="2855729"/>
            <a:ext cx="2529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hlinkClick r:id="rId3"/>
              </a:rPr>
              <a:t>https://slideplayer.hu/slide/2208700/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49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777776-08D6-4197-A13F-D750D0DC33CA}"/>
              </a:ext>
            </a:extLst>
          </p:cNvPr>
          <p:cNvSpPr/>
          <p:nvPr/>
        </p:nvSpPr>
        <p:spPr>
          <a:xfrm>
            <a:off x="1262370" y="843242"/>
            <a:ext cx="521463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vizeletképződés szakaszai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6A4CC3-F91F-4D33-B9F7-D0D185B60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645834"/>
              </p:ext>
            </p:extLst>
          </p:nvPr>
        </p:nvGraphicFramePr>
        <p:xfrm>
          <a:off x="1262370" y="1600200"/>
          <a:ext cx="5062230" cy="41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glomerulus3.jpg">
            <a:extLst>
              <a:ext uri="{FF2B5EF4-FFF2-40B4-BE49-F238E27FC236}">
                <a16:creationId xmlns:a16="http://schemas.microsoft.com/office/drawing/2014/main" id="{08B33342-0BCB-4B69-B7FA-DFFC9044B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667" y="2133600"/>
            <a:ext cx="4436963" cy="304800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96AF1C55-4546-40F0-8356-245F3A496FAA}"/>
              </a:ext>
            </a:extLst>
          </p:cNvPr>
          <p:cNvSpPr/>
          <p:nvPr/>
        </p:nvSpPr>
        <p:spPr>
          <a:xfrm rot="16200000">
            <a:off x="8697190" y="312424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8"/>
              </a:rPr>
              <a:t>https://microbionotes.com/glomerular-filtration-ultra-filtration/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7261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F9498589-9555-413E-A598-A608F1F79719}"/>
              </a:ext>
            </a:extLst>
          </p:cNvPr>
          <p:cNvGrpSpPr/>
          <p:nvPr/>
        </p:nvGrpSpPr>
        <p:grpSpPr>
          <a:xfrm>
            <a:off x="1143000" y="1573811"/>
            <a:ext cx="4344480" cy="1217466"/>
            <a:chOff x="1936897" y="526487"/>
            <a:chExt cx="4344480" cy="545072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BEF01700-4E53-4F45-BCC1-F3BDA2CEB27F}"/>
                </a:ext>
              </a:extLst>
            </p:cNvPr>
            <p:cNvSpPr/>
            <p:nvPr/>
          </p:nvSpPr>
          <p:spPr>
            <a:xfrm>
              <a:off x="1936897" y="526487"/>
              <a:ext cx="4344480" cy="545072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887755"/>
                <a:satOff val="-13107"/>
                <a:lumOff val="-1362"/>
                <a:alphaOff val="0"/>
              </a:schemeClr>
            </a:lnRef>
            <a:fillRef idx="1">
              <a:schemeClr val="accent2">
                <a:tint val="40000"/>
                <a:alpha val="90000"/>
                <a:hueOff val="887755"/>
                <a:satOff val="-13107"/>
                <a:lumOff val="-136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887755"/>
                <a:satOff val="-13107"/>
                <a:lumOff val="-136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753B8146-DC9B-44DA-BB20-47F8C3E6DF83}"/>
                </a:ext>
              </a:extLst>
            </p:cNvPr>
            <p:cNvSpPr txBox="1"/>
            <p:nvPr/>
          </p:nvSpPr>
          <p:spPr>
            <a:xfrm>
              <a:off x="1936897" y="526487"/>
              <a:ext cx="4344480" cy="545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hu-H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SZŰRÉS (FILTRÁCIÓ)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hu-H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ltraszűrlet 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(elsődleges vizelet)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víz, Na, K, Cl, H, glükóz, </a:t>
              </a:r>
              <a:r>
                <a:rPr lang="hu-HU" sz="1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urea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(karbamid), húgysav</a:t>
              </a:r>
              <a:endParaRPr lang="en-U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3CC54C99-B43D-4231-8D97-2CD17E3F3759}"/>
              </a:ext>
            </a:extLst>
          </p:cNvPr>
          <p:cNvGrpSpPr/>
          <p:nvPr/>
        </p:nvGrpSpPr>
        <p:grpSpPr>
          <a:xfrm>
            <a:off x="1143000" y="2997513"/>
            <a:ext cx="4344480" cy="1524000"/>
            <a:chOff x="2286093" y="2042239"/>
            <a:chExt cx="3993370" cy="672394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BE7E76FF-8099-46C9-8D0F-AA611736C1AD}"/>
                </a:ext>
              </a:extLst>
            </p:cNvPr>
            <p:cNvSpPr/>
            <p:nvPr/>
          </p:nvSpPr>
          <p:spPr>
            <a:xfrm>
              <a:off x="2286093" y="2042239"/>
              <a:ext cx="3993370" cy="672394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665816"/>
                <a:satOff val="-9830"/>
                <a:lumOff val="-1022"/>
                <a:alphaOff val="0"/>
              </a:schemeClr>
            </a:lnRef>
            <a:fillRef idx="1">
              <a:schemeClr val="accent2">
                <a:tint val="40000"/>
                <a:alpha val="90000"/>
                <a:hueOff val="665816"/>
                <a:satOff val="-9830"/>
                <a:lumOff val="-102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665816"/>
                <a:satOff val="-9830"/>
                <a:lumOff val="-102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5ABC6122-3529-4307-9CCD-11833204ACE1}"/>
                </a:ext>
              </a:extLst>
            </p:cNvPr>
            <p:cNvSpPr txBox="1"/>
            <p:nvPr/>
          </p:nvSpPr>
          <p:spPr>
            <a:xfrm>
              <a:off x="2286093" y="2042239"/>
              <a:ext cx="3993370" cy="672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RESZORPCIÓ (VISSZASZÍVÓDÁS)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hu-HU" sz="1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aktívan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Na, K, HCO3, B12-, C-vitaminok, glükóz, húgysav, aminosavak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hu-HU" sz="1600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passzívan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hu-HU" sz="1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Cl, karbamid, víz</a:t>
              </a:r>
              <a:endParaRPr lang="en-U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504258B-B4F9-4A5F-BC23-A940848D84AB}"/>
              </a:ext>
            </a:extLst>
          </p:cNvPr>
          <p:cNvGrpSpPr/>
          <p:nvPr/>
        </p:nvGrpSpPr>
        <p:grpSpPr>
          <a:xfrm>
            <a:off x="1143000" y="4762384"/>
            <a:ext cx="4344480" cy="1028815"/>
            <a:chOff x="2683112" y="3698828"/>
            <a:chExt cx="3597630" cy="477038"/>
          </a:xfrm>
        </p:grpSpPr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0E91B51F-B61B-4FB3-BF99-EA9D787CD91B}"/>
                </a:ext>
              </a:extLst>
            </p:cNvPr>
            <p:cNvSpPr/>
            <p:nvPr/>
          </p:nvSpPr>
          <p:spPr>
            <a:xfrm>
              <a:off x="2683112" y="3698828"/>
              <a:ext cx="3597630" cy="477038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295918"/>
                <a:satOff val="-4369"/>
                <a:lumOff val="-454"/>
                <a:alphaOff val="0"/>
              </a:schemeClr>
            </a:lnRef>
            <a:fillRef idx="1">
              <a:schemeClr val="accent2">
                <a:tint val="40000"/>
                <a:alpha val="90000"/>
                <a:hueOff val="295918"/>
                <a:satOff val="-4369"/>
                <a:lumOff val="-45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95918"/>
                <a:satOff val="-4369"/>
                <a:lumOff val="-45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1C5C3907-5367-4E5B-B0E9-1E0E6A44A810}"/>
                </a:ext>
              </a:extLst>
            </p:cNvPr>
            <p:cNvSpPr txBox="1"/>
            <p:nvPr/>
          </p:nvSpPr>
          <p:spPr>
            <a:xfrm>
              <a:off x="2683112" y="3698828"/>
              <a:ext cx="3597630" cy="477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KIVÁLASZTÁS (SZEKRÉCIÓ)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hu-HU" sz="1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aktívan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H, K, ammónia</a:t>
              </a:r>
              <a:r>
                <a:rPr lang="en-US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kreatinin</a:t>
              </a:r>
              <a:r>
                <a:rPr lang="en-US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endParaRPr lang="hu-H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hu-HU" sz="1600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passzívan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hu-HU" sz="1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urea</a:t>
              </a:r>
              <a:r>
                <a:rPr lang="hu-H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bázisok, gyenge savak</a:t>
              </a:r>
              <a:endParaRPr lang="en-US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Klinikai kémia | Digitális Tankönyvtár">
            <a:extLst>
              <a:ext uri="{FF2B5EF4-FFF2-40B4-BE49-F238E27FC236}">
                <a16:creationId xmlns:a16="http://schemas.microsoft.com/office/drawing/2014/main" id="{4D01E095-842C-47DD-81B2-010BA0149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53029"/>
            <a:ext cx="5410200" cy="46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92D74660-20F2-494F-AA01-C2D9B4A1FA69}"/>
              </a:ext>
            </a:extLst>
          </p:cNvPr>
          <p:cNvSpPr/>
          <p:nvPr/>
        </p:nvSpPr>
        <p:spPr>
          <a:xfrm>
            <a:off x="1262370" y="843242"/>
            <a:ext cx="521463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vizeletképződés szakaszai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F0A666EA-8EFB-4990-B93C-1F2076EBBB5B}"/>
              </a:ext>
            </a:extLst>
          </p:cNvPr>
          <p:cNvSpPr/>
          <p:nvPr/>
        </p:nvSpPr>
        <p:spPr>
          <a:xfrm rot="16200000">
            <a:off x="8681025" y="34267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3"/>
              </a:rPr>
              <a:t>https://regi.tankonyvtar.hu/hu/tartalom/tamop412A/2011_0079_szarka_klinikai_kemia/ch04.html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09732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06DDD-8195-4367-8265-4C85A849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0200"/>
            <a:ext cx="10058400" cy="4614881"/>
          </a:xfrm>
        </p:spPr>
        <p:txBody>
          <a:bodyPr>
            <a:normAutofit fontScale="92500" lnSpcReduction="10000"/>
          </a:bodyPr>
          <a:lstStyle/>
          <a:p>
            <a:pPr marL="0" lvl="4" indent="0">
              <a:buNone/>
            </a:pP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elsődleges vizelet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glükóz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fehérjék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nagy mennyiségű víz és ionok (180l naponta)</a:t>
            </a:r>
          </a:p>
          <a:p>
            <a:pPr marL="0" lvl="4" indent="0">
              <a:buNone/>
            </a:pP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indent="0">
              <a:buNone/>
            </a:pP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végleges vizelet: </a:t>
            </a:r>
            <a:r>
              <a:rPr lang="hu-HU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urobilinogén</a:t>
            </a:r>
            <a:r>
              <a:rPr lang="hu-H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víz, kreatinin, karbamid, húgysav, ásványi sók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normál esetben szalmasárga, függ a koncentrációtól, a gyógyszerektől stb.</a:t>
            </a: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Sűrűsége, vegyhatása (pH)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változó</a:t>
            </a: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Napi mennyisége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1,5-2 l</a:t>
            </a: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Kóros állapotban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benne: fehérje, genny, baktériumok, cukor, vér, bilirubin</a:t>
            </a:r>
          </a:p>
          <a:p>
            <a:pPr marL="11430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Szabályozása:</a:t>
            </a:r>
          </a:p>
          <a:p>
            <a:pPr marL="914400" lvl="1" indent="-514350">
              <a:buAutoNum type="alphaLcPeriod"/>
            </a:pPr>
            <a:r>
              <a:rPr lang="hu-HU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ADH (</a:t>
            </a:r>
            <a:r>
              <a:rPr lang="hu-HU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vazopresszin</a:t>
            </a:r>
            <a:r>
              <a:rPr lang="hu-HU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antidiuretikus</a:t>
            </a:r>
            <a:r>
              <a:rPr lang="hu-HU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hormon)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növeli a gyűjtőcsatornák áteresztőképességét, nő a vizelet koncentrációja</a:t>
            </a:r>
          </a:p>
          <a:p>
            <a:pPr marL="914400" lvl="1" indent="-514350">
              <a:buAutoNum type="alphaLcPeriod"/>
            </a:pPr>
            <a:r>
              <a:rPr lang="hu-HU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Aldoszteron</a:t>
            </a:r>
            <a:r>
              <a:rPr lang="hu-HU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serkenti a Na, víz visszaszívódását és a K kiválasztását. Ezáltal nő a vér nyomása és mennyisége, a vizelet mennyisége pedig csökken</a:t>
            </a:r>
          </a:p>
          <a:p>
            <a:pPr marL="914400" lvl="1" indent="-514350">
              <a:buAutoNum type="alphaLcPeriod"/>
            </a:pPr>
            <a:r>
              <a:rPr lang="hu-HU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Tiroxin</a:t>
            </a:r>
            <a:r>
              <a:rPr lang="hu-HU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trijódtironin</a:t>
            </a:r>
            <a:r>
              <a:rPr lang="hu-HU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serkentik a fehérje anyagcserét, növelik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diurézist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AutoNum type="alphaLcPeriod"/>
            </a:pPr>
            <a:r>
              <a:rPr lang="hu-HU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Glükokortikoidok</a:t>
            </a:r>
            <a:r>
              <a:rPr lang="hu-HU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fokozzák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glomeruláris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szűrést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49B92E6-2893-40DB-86BC-77BF9183E2AA}"/>
              </a:ext>
            </a:extLst>
          </p:cNvPr>
          <p:cNvSpPr/>
          <p:nvPr/>
        </p:nvSpPr>
        <p:spPr>
          <a:xfrm>
            <a:off x="1262370" y="843242"/>
            <a:ext cx="521463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vizeletképződés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3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79C432-AF99-48C7-8263-526FBA20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57" y="647700"/>
            <a:ext cx="7620000" cy="1143000"/>
          </a:xfrm>
        </p:spPr>
        <p:txBody>
          <a:bodyPr/>
          <a:lstStyle/>
          <a:p>
            <a:pPr algn="ctr"/>
            <a:r>
              <a:rPr lang="en-US" sz="2800" b="1" dirty="0"/>
              <a:t>Az </a:t>
            </a:r>
            <a:r>
              <a:rPr lang="en-US" sz="2800" b="1" dirty="0" err="1"/>
              <a:t>emberi</a:t>
            </a:r>
            <a:r>
              <a:rPr lang="en-US" sz="2800" b="1" dirty="0"/>
              <a:t> </a:t>
            </a:r>
            <a:r>
              <a:rPr lang="en-US" sz="2800" b="1" dirty="0" err="1"/>
              <a:t>szervezet</a:t>
            </a:r>
            <a:r>
              <a:rPr lang="en-US" sz="2800" b="1" dirty="0"/>
              <a:t> </a:t>
            </a:r>
            <a:r>
              <a:rPr lang="en-US" sz="2800" b="1" dirty="0" err="1"/>
              <a:t>alapvet</a:t>
            </a:r>
            <a:r>
              <a:rPr lang="hu-HU" sz="2800" b="1" dirty="0"/>
              <a:t>ő életműködései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B07E83-6A86-420E-8AFB-B52D4579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36523" cy="4572000"/>
          </a:xfrm>
        </p:spPr>
        <p:txBody>
          <a:bodyPr>
            <a:normAutofit fontScale="85000" lnSpcReduction="20000"/>
          </a:bodyPr>
          <a:lstStyle/>
          <a:p>
            <a:pPr marL="571500" indent="-457200">
              <a:buAutoNum type="alphaUcPeriod"/>
            </a:pPr>
            <a:endParaRPr lang="hu-HU" dirty="0"/>
          </a:p>
          <a:p>
            <a:pPr marL="114300" indent="0">
              <a:buNone/>
            </a:pPr>
            <a:r>
              <a:rPr lang="hu-HU" b="1" dirty="0">
                <a:solidFill>
                  <a:srgbClr val="0A9A22"/>
                </a:solidFill>
              </a:rPr>
              <a:t>    I. KAPCSOLATTEREMTŐ vagy RELÁCIÓS életműködések</a:t>
            </a:r>
          </a:p>
          <a:p>
            <a:pPr marL="114300" indent="0">
              <a:buNone/>
            </a:pPr>
            <a:endParaRPr lang="hu-H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Érzékenység</a:t>
            </a:r>
            <a:r>
              <a:rPr lang="hu-HU" dirty="0"/>
              <a:t> – idegrendszer, érzékszervek, endokrin rendszer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Mozgás</a:t>
            </a:r>
            <a:r>
              <a:rPr lang="hu-HU" dirty="0"/>
              <a:t> –a csont- és izomrendszer </a:t>
            </a:r>
          </a:p>
          <a:p>
            <a:pPr marL="411480" lvl="1" indent="0">
              <a:buNone/>
            </a:pPr>
            <a:endParaRPr lang="hu-HU" dirty="0"/>
          </a:p>
          <a:p>
            <a:pPr marL="411480" lvl="1" indent="0">
              <a:buNone/>
            </a:pPr>
            <a:r>
              <a:rPr lang="hu-HU" sz="2200" b="1" dirty="0">
                <a:solidFill>
                  <a:srgbClr val="0A9A22"/>
                </a:solidFill>
              </a:rPr>
              <a:t>II. ANYAGFORGALMI vagy TÁPLÁLKOZÁSI (TRÓFIKUS) életműködések</a:t>
            </a:r>
          </a:p>
          <a:p>
            <a:pPr marL="411480" lvl="1" indent="0">
              <a:buNone/>
            </a:pPr>
            <a:endParaRPr lang="hu-H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Táplálkozás vagy emésztés</a:t>
            </a:r>
            <a:r>
              <a:rPr lang="hu-HU" dirty="0"/>
              <a:t> - emésztőkészülék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Légzés</a:t>
            </a:r>
            <a:r>
              <a:rPr lang="hu-HU" dirty="0"/>
              <a:t> -  légzőkészülék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Keringés</a:t>
            </a:r>
            <a:r>
              <a:rPr lang="hu-HU" dirty="0"/>
              <a:t> – keringési készülék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Kiválasztás</a:t>
            </a:r>
            <a:r>
              <a:rPr lang="hu-HU" dirty="0"/>
              <a:t> – kiválasztókészülék</a:t>
            </a:r>
          </a:p>
          <a:p>
            <a:pPr marL="114300" indent="0">
              <a:buNone/>
            </a:pPr>
            <a:endParaRPr lang="hu-HU" dirty="0"/>
          </a:p>
          <a:p>
            <a:pPr marL="114300" indent="0">
              <a:buNone/>
            </a:pPr>
            <a:r>
              <a:rPr lang="hu-HU" b="1" dirty="0">
                <a:solidFill>
                  <a:srgbClr val="0A9A22"/>
                </a:solidFill>
              </a:rPr>
              <a:t>     III. SZAPORODÁSI vagy REPRODUKCIÓS életműködések</a:t>
            </a:r>
          </a:p>
          <a:p>
            <a:pPr marL="114300" indent="0">
              <a:buNone/>
            </a:pPr>
            <a:endParaRPr lang="hu-H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Szaporodás</a:t>
            </a:r>
            <a:r>
              <a:rPr lang="hu-HU" dirty="0"/>
              <a:t>t megvalósító szaporítórendszer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C5FBAAB-61EE-48D8-B362-48707E33DDAD}"/>
              </a:ext>
            </a:extLst>
          </p:cNvPr>
          <p:cNvSpPr/>
          <p:nvPr/>
        </p:nvSpPr>
        <p:spPr>
          <a:xfrm>
            <a:off x="1905000" y="5334000"/>
            <a:ext cx="526952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01DEED-8A88-42D1-9CC5-FDA190CECE7E}"/>
              </a:ext>
            </a:extLst>
          </p:cNvPr>
          <p:cNvSpPr/>
          <p:nvPr/>
        </p:nvSpPr>
        <p:spPr>
          <a:xfrm>
            <a:off x="3429000" y="914400"/>
            <a:ext cx="4880615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SZAPORÍTÓKÉSZÜLÉK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45393-CCEE-4E4D-A306-8EBC5A81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15676"/>
            <a:ext cx="3124200" cy="362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EFCAE54-5224-46A6-B03D-A3D5DD5E44A7}"/>
              </a:ext>
            </a:extLst>
          </p:cNvPr>
          <p:cNvSpPr/>
          <p:nvPr/>
        </p:nvSpPr>
        <p:spPr>
          <a:xfrm>
            <a:off x="1123341" y="1739969"/>
            <a:ext cx="428686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női szaporítókészülék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BF796C0-E337-4E6C-91F0-31541E19C7F5}"/>
              </a:ext>
            </a:extLst>
          </p:cNvPr>
          <p:cNvSpPr/>
          <p:nvPr/>
        </p:nvSpPr>
        <p:spPr>
          <a:xfrm>
            <a:off x="6781800" y="1739969"/>
            <a:ext cx="428686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hím szaporítókészülék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DD4350AE-2362-4FE0-8840-6121C49B25C6}"/>
              </a:ext>
            </a:extLst>
          </p:cNvPr>
          <p:cNvSpPr/>
          <p:nvPr/>
        </p:nvSpPr>
        <p:spPr>
          <a:xfrm>
            <a:off x="6029033" y="4790768"/>
            <a:ext cx="1618676" cy="927886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ivarsejtek/ csírasejtek/</a:t>
            </a:r>
          </a:p>
          <a:p>
            <a:pPr algn="ctr">
              <a:buNone/>
            </a:pP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gaméták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yíl: lefelé mutató 1">
            <a:extLst>
              <a:ext uri="{FF2B5EF4-FFF2-40B4-BE49-F238E27FC236}">
                <a16:creationId xmlns:a16="http://schemas.microsoft.com/office/drawing/2014/main" id="{41EB6DB0-196D-475F-BFE2-DFAFB14170B2}"/>
              </a:ext>
            </a:extLst>
          </p:cNvPr>
          <p:cNvSpPr/>
          <p:nvPr/>
        </p:nvSpPr>
        <p:spPr>
          <a:xfrm>
            <a:off x="6731786" y="3724146"/>
            <a:ext cx="402779" cy="10858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8" name="Picture 4" descr="Petefészkek, reproductive rendszer, női, méh, hangerők.">
            <a:extLst>
              <a:ext uri="{FF2B5EF4-FFF2-40B4-BE49-F238E27FC236}">
                <a16:creationId xmlns:a16="http://schemas.microsoft.com/office/drawing/2014/main" id="{33FD705C-46C5-438B-9A22-EBBB1693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75" y="2565538"/>
            <a:ext cx="384074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221716B-E660-48AB-9E88-B146AD2E8447}"/>
              </a:ext>
            </a:extLst>
          </p:cNvPr>
          <p:cNvSpPr/>
          <p:nvPr/>
        </p:nvSpPr>
        <p:spPr>
          <a:xfrm>
            <a:off x="5010724" y="3143248"/>
            <a:ext cx="2636985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Gonád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(nemi mirigy)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5B443AEA-F816-4CAA-B4F1-FDF09A031022}"/>
              </a:ext>
            </a:extLst>
          </p:cNvPr>
          <p:cNvSpPr/>
          <p:nvPr/>
        </p:nvSpPr>
        <p:spPr>
          <a:xfrm>
            <a:off x="5285651" y="3709836"/>
            <a:ext cx="402779" cy="10858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A73DDA3F-F05D-454B-A161-3146EDD9DA7D}"/>
              </a:ext>
            </a:extLst>
          </p:cNvPr>
          <p:cNvSpPr/>
          <p:nvPr/>
        </p:nvSpPr>
        <p:spPr>
          <a:xfrm>
            <a:off x="4338689" y="4790768"/>
            <a:ext cx="1618676" cy="927886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nemi hormonok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961CFB9-0526-49CB-88AE-718D8403EE62}"/>
              </a:ext>
            </a:extLst>
          </p:cNvPr>
          <p:cNvSpPr/>
          <p:nvPr/>
        </p:nvSpPr>
        <p:spPr>
          <a:xfrm rot="16200000">
            <a:off x="8657200" y="30047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4"/>
              </a:rPr>
              <a:t>https://scheiber-biologia.blog.hu/2020/04/09/scheiber-biologia_289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24330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E83C6-A004-4416-80FE-FFE5468D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0016"/>
            <a:ext cx="4972050" cy="32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1E006FD7-4149-4822-9A35-2D16CCF5EB52}"/>
              </a:ext>
            </a:extLst>
          </p:cNvPr>
          <p:cNvCxnSpPr/>
          <p:nvPr/>
        </p:nvCxnSpPr>
        <p:spPr>
          <a:xfrm flipV="1">
            <a:off x="8305800" y="4038600"/>
            <a:ext cx="762000" cy="99938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821DB40-9B8B-4B9E-858F-9B08B48422D7}"/>
              </a:ext>
            </a:extLst>
          </p:cNvPr>
          <p:cNvCxnSpPr>
            <a:cxnSpLocks/>
          </p:cNvCxnSpPr>
          <p:nvPr/>
        </p:nvCxnSpPr>
        <p:spPr>
          <a:xfrm flipV="1">
            <a:off x="8582025" y="3449782"/>
            <a:ext cx="638175" cy="43043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0B2E2291-2746-4783-90C6-ABD8A7EA4AD4}"/>
              </a:ext>
            </a:extLst>
          </p:cNvPr>
          <p:cNvCxnSpPr>
            <a:cxnSpLocks/>
          </p:cNvCxnSpPr>
          <p:nvPr/>
        </p:nvCxnSpPr>
        <p:spPr>
          <a:xfrm flipH="1">
            <a:off x="8686800" y="1661636"/>
            <a:ext cx="214312" cy="9748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77D336EA-B214-4069-86B4-7615A1CD02BA}"/>
              </a:ext>
            </a:extLst>
          </p:cNvPr>
          <p:cNvCxnSpPr>
            <a:cxnSpLocks/>
          </p:cNvCxnSpPr>
          <p:nvPr/>
        </p:nvCxnSpPr>
        <p:spPr>
          <a:xfrm flipH="1">
            <a:off x="9372600" y="2514600"/>
            <a:ext cx="457200" cy="62063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AC722170-DE47-4602-9043-3D171D55B10E}"/>
              </a:ext>
            </a:extLst>
          </p:cNvPr>
          <p:cNvCxnSpPr>
            <a:cxnSpLocks/>
          </p:cNvCxnSpPr>
          <p:nvPr/>
        </p:nvCxnSpPr>
        <p:spPr>
          <a:xfrm flipH="1">
            <a:off x="9829800" y="3293614"/>
            <a:ext cx="762000" cy="51123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2E7EFD2B-7370-47DB-A0BD-A4604C96FBCE}"/>
              </a:ext>
            </a:extLst>
          </p:cNvPr>
          <p:cNvCxnSpPr>
            <a:cxnSpLocks/>
          </p:cNvCxnSpPr>
          <p:nvPr/>
        </p:nvCxnSpPr>
        <p:spPr>
          <a:xfrm flipH="1">
            <a:off x="10058400" y="3665001"/>
            <a:ext cx="533400" cy="33598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72BBF801-7579-4C32-8A5C-F832990991AD}"/>
              </a:ext>
            </a:extLst>
          </p:cNvPr>
          <p:cNvCxnSpPr>
            <a:cxnSpLocks/>
          </p:cNvCxnSpPr>
          <p:nvPr/>
        </p:nvCxnSpPr>
        <p:spPr>
          <a:xfrm flipV="1">
            <a:off x="7448550" y="3135234"/>
            <a:ext cx="247650" cy="97956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9143FF5-1BD8-429F-8864-D3FE866C4233}"/>
              </a:ext>
            </a:extLst>
          </p:cNvPr>
          <p:cNvSpPr/>
          <p:nvPr/>
        </p:nvSpPr>
        <p:spPr>
          <a:xfrm>
            <a:off x="1295400" y="1169322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hím szaporítókészülék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FB5FA89-C390-4820-A347-57191F47B186}"/>
              </a:ext>
            </a:extLst>
          </p:cNvPr>
          <p:cNvSpPr/>
          <p:nvPr/>
        </p:nvSpPr>
        <p:spPr>
          <a:xfrm>
            <a:off x="1371600" y="2043117"/>
            <a:ext cx="4098130" cy="2554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Herék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testis)</a:t>
            </a: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Mellékherék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epididymis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Ondóvezetékek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deferens)</a:t>
            </a: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Ondóhólyagok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vesicula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seminalis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Dülmirigy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prostata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Cowper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mirigyek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Húgycső (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uretra)</a:t>
            </a:r>
          </a:p>
          <a:p>
            <a:pPr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Hímvessző (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204EABA-CB94-41CD-9407-7DE3B34CE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5172" y="4854340"/>
            <a:ext cx="6393873" cy="16686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Leydig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sejtek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kanyarulatos csatornák között, és a </a:t>
            </a:r>
            <a:r>
              <a:rPr lang="hu-H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nemi hormonokat termelik</a:t>
            </a:r>
            <a:endParaRPr lang="hu-H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Kanyarulatos csatornák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hím csírasejteket termel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sejtekből és támasztósejtekből állnak – </a:t>
            </a:r>
            <a:r>
              <a:rPr lang="hu-H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spermatogenézisben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vesznek részt</a:t>
            </a:r>
            <a:endParaRPr lang="hu-H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C0744A4-4669-46F7-ABBE-DEC818C0DD61}"/>
              </a:ext>
            </a:extLst>
          </p:cNvPr>
          <p:cNvSpPr/>
          <p:nvPr/>
        </p:nvSpPr>
        <p:spPr>
          <a:xfrm rot="16200000">
            <a:off x="9730846" y="3067727"/>
            <a:ext cx="4073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hlinkClick r:id="rId3"/>
              </a:rPr>
              <a:t>https://mave.hu/uploads/Onvizsgalat%20lepesei-%20here.pdf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170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8D6AE70-B393-41EA-9E5A-94E56DD51B24}"/>
              </a:ext>
            </a:extLst>
          </p:cNvPr>
          <p:cNvSpPr/>
          <p:nvPr/>
        </p:nvSpPr>
        <p:spPr>
          <a:xfrm>
            <a:off x="1371600" y="2043117"/>
            <a:ext cx="4098130" cy="3477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Herék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testis)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Mellékherék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epididymis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Ondóvezetékek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deferens)</a:t>
            </a: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Ondóhólyagok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vesicula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seminalis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Dülmirigy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prostata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Cowper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mirigyek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Húgycső (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uretra)</a:t>
            </a:r>
          </a:p>
          <a:p>
            <a:pPr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Hímvessző (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64ABF-1388-4B6E-AF69-13DA26D3FAAF}"/>
              </a:ext>
            </a:extLst>
          </p:cNvPr>
          <p:cNvSpPr/>
          <p:nvPr/>
        </p:nvSpPr>
        <p:spPr>
          <a:xfrm>
            <a:off x="5791200" y="2043652"/>
            <a:ext cx="4572000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spermiumokat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tesztoszteron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tárolják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érlelik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spermiumokat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továbbítják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spermiumokat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cukor tartalmú nyúlós váladékot termel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váladékot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mozgósítja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spermiumokat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közösülés előtti nedvesítő folyadékot termelik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vezeti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ondót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párzószerv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F44C22C-7471-4900-AEA8-987617E2B99B}"/>
              </a:ext>
            </a:extLst>
          </p:cNvPr>
          <p:cNvSpPr/>
          <p:nvPr/>
        </p:nvSpPr>
        <p:spPr>
          <a:xfrm>
            <a:off x="2133600" y="1643919"/>
            <a:ext cx="7908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Szerkezeti elemek				Funkciók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7649F3ED-BAED-4A3C-98AD-E179C769CA23}"/>
              </a:ext>
            </a:extLst>
          </p:cNvPr>
          <p:cNvSpPr/>
          <p:nvPr/>
        </p:nvSpPr>
        <p:spPr>
          <a:xfrm>
            <a:off x="1295400" y="1169322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hím szaporítókészülék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67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2299CCD-1608-4608-A39E-55F2CFE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3173"/>
            <a:ext cx="3581400" cy="4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B1971A1-D6E3-44C9-BD08-C4C270FBB4EB}"/>
              </a:ext>
            </a:extLst>
          </p:cNvPr>
          <p:cNvSpPr/>
          <p:nvPr/>
        </p:nvSpPr>
        <p:spPr>
          <a:xfrm>
            <a:off x="1219200" y="1028696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herék funkciói: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CC27B50-DA75-4420-92C4-2FFC00EDD504}"/>
              </a:ext>
            </a:extLst>
          </p:cNvPr>
          <p:cNvSpPr/>
          <p:nvPr/>
        </p:nvSpPr>
        <p:spPr>
          <a:xfrm>
            <a:off x="1066800" y="1828800"/>
            <a:ext cx="662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SPERMATOGENÉZIS</a:t>
            </a:r>
          </a:p>
          <a:p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csíraképző őssejtek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spermatogónium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2n - </a:t>
            </a:r>
            <a:r>
              <a:rPr lang="hu-HU" altLang="hu-HU" sz="2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mitózis</a:t>
            </a:r>
            <a:endParaRPr lang="hu-HU" altLang="hu-HU" sz="20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elsődleges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spermatociták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(2n) - </a:t>
            </a:r>
            <a:r>
              <a:rPr lang="hu-HU" altLang="hu-HU" sz="2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mejózis</a:t>
            </a:r>
            <a:r>
              <a:rPr lang="hu-HU" alt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fázisa -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másodlagos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spermatocita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 - </a:t>
            </a:r>
            <a:r>
              <a:rPr lang="hu-HU" altLang="hu-HU" sz="2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mejózis</a:t>
            </a:r>
            <a:r>
              <a:rPr lang="hu-HU" alt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fázisa - 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spermatidák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 – 4 spermiumok (n)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DBA31E3-5AD2-4091-B7B2-ADC36BE108E7}"/>
              </a:ext>
            </a:extLst>
          </p:cNvPr>
          <p:cNvSpPr/>
          <p:nvPr/>
        </p:nvSpPr>
        <p:spPr>
          <a:xfrm>
            <a:off x="1066800" y="3460016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TESZTOSZTERON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serkenti a hím nemi szervek növekedését és fejlődését, érleli a spermiumokat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befolyásolja a másodlagos nemi jellegek kialakulását (hang, szőrzet, csont- és izomrendszer fejlődése, zsírraktárok megoszlása)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STH mellett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anabólikus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hatása van a fehérjékre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befolyásolja a Ca2+ csontokban való beépülését.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37B7823-8301-4B75-9EC2-01FDD7FAC443}"/>
              </a:ext>
            </a:extLst>
          </p:cNvPr>
          <p:cNvSpPr/>
          <p:nvPr/>
        </p:nvSpPr>
        <p:spPr>
          <a:xfrm rot="16200000">
            <a:off x="8520501" y="31381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3"/>
              </a:rPr>
              <a:t>https://www.1000sciencefairprojects.com/Biology/spermatogenesis.php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77691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6D46A7-BF83-43DC-9714-57D8881A5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209670"/>
              </p:ext>
            </p:extLst>
          </p:nvPr>
        </p:nvGraphicFramePr>
        <p:xfrm>
          <a:off x="914400" y="1600201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9EB95DA-93CF-4733-88BF-4A1280007DFA}"/>
              </a:ext>
            </a:extLst>
          </p:cNvPr>
          <p:cNvSpPr/>
          <p:nvPr/>
        </p:nvSpPr>
        <p:spPr>
          <a:xfrm>
            <a:off x="1295400" y="903695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női szaporítókészülék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okonatura.hu/files/kepek/szaporito%20szerv-n%C3%B6i.jpg">
            <a:extLst>
              <a:ext uri="{FF2B5EF4-FFF2-40B4-BE49-F238E27FC236}">
                <a16:creationId xmlns:a16="http://schemas.microsoft.com/office/drawing/2014/main" id="{35BC5F27-8CAF-475A-B9C1-64AE9E0B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8100"/>
            <a:ext cx="3755502" cy="25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oikulso.jpg">
            <a:extLst>
              <a:ext uri="{FF2B5EF4-FFF2-40B4-BE49-F238E27FC236}">
                <a16:creationId xmlns:a16="http://schemas.microsoft.com/office/drawing/2014/main" id="{6DA853E9-BB5B-48C4-92E0-4CC03F9B8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05" y="4179607"/>
            <a:ext cx="3082997" cy="181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F1F41FB-49F2-4368-8CB7-D8F9816FA1FB}"/>
              </a:ext>
            </a:extLst>
          </p:cNvPr>
          <p:cNvSpPr/>
          <p:nvPr/>
        </p:nvSpPr>
        <p:spPr>
          <a:xfrm>
            <a:off x="8915400" y="1600201"/>
            <a:ext cx="685800" cy="228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934EF12-0772-4B85-BBBF-DDC29C6AF314}"/>
              </a:ext>
            </a:extLst>
          </p:cNvPr>
          <p:cNvSpPr/>
          <p:nvPr/>
        </p:nvSpPr>
        <p:spPr>
          <a:xfrm>
            <a:off x="8859982" y="1343162"/>
            <a:ext cx="803564" cy="228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5E69502-10A2-4AAB-A692-E7C14D9D6BF9}"/>
              </a:ext>
            </a:extLst>
          </p:cNvPr>
          <p:cNvSpPr/>
          <p:nvPr/>
        </p:nvSpPr>
        <p:spPr>
          <a:xfrm>
            <a:off x="9906000" y="2286000"/>
            <a:ext cx="685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6DC1964-E65B-4B19-84A5-157495A6450D}"/>
              </a:ext>
            </a:extLst>
          </p:cNvPr>
          <p:cNvSpPr/>
          <p:nvPr/>
        </p:nvSpPr>
        <p:spPr>
          <a:xfrm>
            <a:off x="9691254" y="3314700"/>
            <a:ext cx="900545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E2E07D6-692E-4BCF-9D66-F94FD38F926A}"/>
              </a:ext>
            </a:extLst>
          </p:cNvPr>
          <p:cNvSpPr/>
          <p:nvPr/>
        </p:nvSpPr>
        <p:spPr>
          <a:xfrm>
            <a:off x="8001000" y="2362200"/>
            <a:ext cx="6858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AE0FFE8-5D14-43D3-A6F0-A851BC81A65C}"/>
              </a:ext>
            </a:extLst>
          </p:cNvPr>
          <p:cNvSpPr/>
          <p:nvPr/>
        </p:nvSpPr>
        <p:spPr>
          <a:xfrm>
            <a:off x="8001000" y="2971800"/>
            <a:ext cx="914400" cy="34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7D23E452-2DC6-4941-8C7C-61404F81D243}"/>
              </a:ext>
            </a:extLst>
          </p:cNvPr>
          <p:cNvSpPr/>
          <p:nvPr/>
        </p:nvSpPr>
        <p:spPr>
          <a:xfrm rot="16200000">
            <a:off x="9852061" y="3253301"/>
            <a:ext cx="376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hlinkClick r:id="rId9"/>
              </a:rPr>
              <a:t>http://termtud.akg.hu/okt/oktanyag/ember/szap/no.htm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982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79C432-AF99-48C7-8263-526FBA20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57" y="647700"/>
            <a:ext cx="7620000" cy="1143000"/>
          </a:xfrm>
        </p:spPr>
        <p:txBody>
          <a:bodyPr/>
          <a:lstStyle/>
          <a:p>
            <a:pPr algn="ctr"/>
            <a:r>
              <a:rPr lang="en-US" sz="2800" b="1" dirty="0"/>
              <a:t>Az </a:t>
            </a:r>
            <a:r>
              <a:rPr lang="en-US" sz="2800" b="1" dirty="0" err="1"/>
              <a:t>emberi</a:t>
            </a:r>
            <a:r>
              <a:rPr lang="en-US" sz="2800" b="1" dirty="0"/>
              <a:t> </a:t>
            </a:r>
            <a:r>
              <a:rPr lang="en-US" sz="2800" b="1" dirty="0" err="1"/>
              <a:t>szervezet</a:t>
            </a:r>
            <a:r>
              <a:rPr lang="en-US" sz="2800" b="1" dirty="0"/>
              <a:t> </a:t>
            </a:r>
            <a:r>
              <a:rPr lang="en-US" sz="2800" b="1" dirty="0" err="1"/>
              <a:t>alapvet</a:t>
            </a:r>
            <a:r>
              <a:rPr lang="hu-HU" sz="2800" b="1" dirty="0"/>
              <a:t>ő életműködései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B07E83-6A86-420E-8AFB-B52D4579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36523" cy="4572000"/>
          </a:xfrm>
        </p:spPr>
        <p:txBody>
          <a:bodyPr>
            <a:normAutofit fontScale="85000" lnSpcReduction="20000"/>
          </a:bodyPr>
          <a:lstStyle/>
          <a:p>
            <a:pPr marL="571500" indent="-457200">
              <a:buAutoNum type="alphaUcPeriod"/>
            </a:pPr>
            <a:endParaRPr lang="hu-HU" dirty="0"/>
          </a:p>
          <a:p>
            <a:pPr marL="114300" indent="0">
              <a:buNone/>
            </a:pPr>
            <a:r>
              <a:rPr lang="hu-HU" b="1" dirty="0">
                <a:solidFill>
                  <a:srgbClr val="0A9A22"/>
                </a:solidFill>
              </a:rPr>
              <a:t>    I. KAPCSOLATTEREMTŐ vagy RELÁCIÓS életműködések</a:t>
            </a:r>
          </a:p>
          <a:p>
            <a:pPr marL="114300" indent="0">
              <a:buNone/>
            </a:pPr>
            <a:endParaRPr lang="hu-H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Érzékenység</a:t>
            </a:r>
            <a:r>
              <a:rPr lang="hu-HU" dirty="0"/>
              <a:t> – idegrendszer, érzékszervek, endokrin rendszer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Mozgás</a:t>
            </a:r>
            <a:r>
              <a:rPr lang="hu-HU" dirty="0"/>
              <a:t> –a csont- és izomrendszer </a:t>
            </a:r>
          </a:p>
          <a:p>
            <a:pPr marL="411480" lvl="1" indent="0">
              <a:buNone/>
            </a:pPr>
            <a:endParaRPr lang="hu-HU" dirty="0"/>
          </a:p>
          <a:p>
            <a:pPr marL="411480" lvl="1" indent="0">
              <a:buNone/>
            </a:pPr>
            <a:r>
              <a:rPr lang="hu-HU" sz="2200" b="1" dirty="0">
                <a:solidFill>
                  <a:srgbClr val="0A9A22"/>
                </a:solidFill>
              </a:rPr>
              <a:t>II. ANYAGFORGALMI vagy TÁPLÁLKOZÁSI (TRÓFIKUS) életműködések</a:t>
            </a:r>
          </a:p>
          <a:p>
            <a:pPr marL="411480" lvl="1" indent="0">
              <a:buNone/>
            </a:pPr>
            <a:endParaRPr lang="hu-H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Táplálkozás vagy emésztés</a:t>
            </a:r>
            <a:r>
              <a:rPr lang="hu-HU" dirty="0"/>
              <a:t> - emésztőkészülék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Légzés</a:t>
            </a:r>
            <a:r>
              <a:rPr lang="hu-HU" dirty="0"/>
              <a:t> -  légzőkészülék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Keringés</a:t>
            </a:r>
            <a:r>
              <a:rPr lang="hu-HU" dirty="0"/>
              <a:t> – keringési készülék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Kiválasztás</a:t>
            </a:r>
            <a:r>
              <a:rPr lang="hu-HU" dirty="0"/>
              <a:t> – kiválasztókészülék</a:t>
            </a:r>
          </a:p>
          <a:p>
            <a:pPr marL="114300" indent="0">
              <a:buNone/>
            </a:pPr>
            <a:endParaRPr lang="hu-HU" dirty="0"/>
          </a:p>
          <a:p>
            <a:pPr marL="114300" indent="0">
              <a:buNone/>
            </a:pPr>
            <a:r>
              <a:rPr lang="hu-HU" b="1" dirty="0">
                <a:solidFill>
                  <a:srgbClr val="0A9A22"/>
                </a:solidFill>
              </a:rPr>
              <a:t>     III. SZAPORODÁSI vagy REPRODUKCIÓS életműködések</a:t>
            </a:r>
          </a:p>
          <a:p>
            <a:pPr marL="114300" indent="0">
              <a:buNone/>
            </a:pPr>
            <a:endParaRPr lang="hu-H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66"/>
                </a:solidFill>
              </a:rPr>
              <a:t>Szaporodás</a:t>
            </a:r>
            <a:r>
              <a:rPr lang="hu-HU" dirty="0"/>
              <a:t>t megvalósító szaporítórendszer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C5FBAAB-61EE-48D8-B362-48707E33DDAD}"/>
              </a:ext>
            </a:extLst>
          </p:cNvPr>
          <p:cNvSpPr/>
          <p:nvPr/>
        </p:nvSpPr>
        <p:spPr>
          <a:xfrm>
            <a:off x="1676400" y="4191000"/>
            <a:ext cx="526952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3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B46DFFB-825F-4197-9168-6ACBA8338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028911"/>
              </p:ext>
            </p:extLst>
          </p:nvPr>
        </p:nvGraphicFramePr>
        <p:xfrm>
          <a:off x="1143000" y="1826283"/>
          <a:ext cx="9626600" cy="38404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4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3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Belső női nemi s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zerv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Funkci</a:t>
                      </a:r>
                      <a:r>
                        <a:rPr lang="hu-H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359">
                <a:tc>
                  <a:txBody>
                    <a:bodyPr/>
                    <a:lstStyle/>
                    <a:p>
                      <a:r>
                        <a:rPr kumimoji="0" lang="en-US" sz="20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Petefészkek</a:t>
                      </a:r>
                      <a:r>
                        <a:rPr kumimoji="0" lang="en-US" sz="20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0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ovarium</a:t>
                      </a:r>
                      <a:r>
                        <a:rPr kumimoji="0" lang="en-US" sz="20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hu-HU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hu-HU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en-US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sz="20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Petevezeték</a:t>
                      </a:r>
                      <a:r>
                        <a:rPr kumimoji="0" lang="hu-HU" sz="20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(tuba </a:t>
                      </a:r>
                      <a:r>
                        <a:rPr kumimoji="0" lang="en-US" sz="20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uterina</a:t>
                      </a:r>
                      <a:r>
                        <a:rPr kumimoji="0" lang="en-US" sz="20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hu-HU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hu-HU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hu-HU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en-US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sz="20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Méh</a:t>
                      </a:r>
                      <a:r>
                        <a:rPr kumimoji="0" lang="en-US" sz="20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(uterus)</a:t>
                      </a:r>
                      <a:endParaRPr kumimoji="0" lang="hu-HU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en-US" sz="20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sz="20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Hüvely</a:t>
                      </a:r>
                      <a:r>
                        <a:rPr kumimoji="0" lang="en-US" sz="20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(vagina)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hu-HU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vegyes mirigyek: petesejteket és női nemi hormonokat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termelnek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ösztrogént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progeszteront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hu-HU" sz="2000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petefészek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</a:t>
                      </a:r>
                      <a:r>
                        <a:rPr kumimoji="0" lang="hu-HU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ő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részük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rojtozott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kapcsolatot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teremt</a:t>
                      </a:r>
                      <a:r>
                        <a:rPr kumimoji="0" lang="hu-HU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méh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petefészkek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között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itt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történik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kumimoji="0" lang="en-US" sz="2000" b="1" kern="1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megtermékenyítés</a:t>
                      </a:r>
                      <a:endParaRPr kumimoji="0" lang="hu-HU" sz="2000" b="1" kern="12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kumimoji="0" lang="en-US" sz="2000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befogadja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embriót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kifejleszti</a:t>
                      </a:r>
                      <a:r>
                        <a:rPr kumimoji="0" lang="en-US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kumimoji="0" lang="en-US" sz="20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magzatot</a:t>
                      </a:r>
                      <a:endParaRPr kumimoji="0" lang="hu-HU" sz="2000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kumimoji="0" lang="en-US" sz="2000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kumimoji="0" lang="hu-HU" sz="20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párzószerv és szülőcsatorna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50EC7BB-79CC-4CDA-A7EA-CA49D2E0D2D1}"/>
              </a:ext>
            </a:extLst>
          </p:cNvPr>
          <p:cNvSpPr/>
          <p:nvPr/>
        </p:nvSpPr>
        <p:spPr>
          <a:xfrm>
            <a:off x="1295400" y="903695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női szaporítókészülék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0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C1D6A5-9D8F-4004-A846-7083D8988912}"/>
              </a:ext>
            </a:extLst>
          </p:cNvPr>
          <p:cNvSpPr/>
          <p:nvPr/>
        </p:nvSpPr>
        <p:spPr>
          <a:xfrm>
            <a:off x="1295400" y="903695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petefészkek funkciói: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5059957-B68A-4C1A-A53E-9AFE80A9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69787"/>
            <a:ext cx="1013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lphaLcPeriod"/>
            </a:pPr>
            <a:r>
              <a:rPr lang="hu-HU" alt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TÜSZŐÉRÉS és OVOGENÉZIS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születéskor kb. 400.000 tüsző, ebből az élet során megérik: 300-400. Serdülőkorban kezdődik a tüszőérés, 28 naponta egy petesejt érik meg – a KLIMAX (menopauza) idejéig tart</a:t>
            </a:r>
          </a:p>
        </p:txBody>
      </p:sp>
      <p:pic>
        <p:nvPicPr>
          <p:cNvPr id="9" name="YouCut_20200512_154931437">
            <a:hlinkClick r:id="" action="ppaction://media"/>
            <a:extLst>
              <a:ext uri="{FF2B5EF4-FFF2-40B4-BE49-F238E27FC236}">
                <a16:creationId xmlns:a16="http://schemas.microsoft.com/office/drawing/2014/main" id="{745E5E6C-AB95-4C4F-ABAC-1C9B35C437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270" y="2856082"/>
            <a:ext cx="4062565" cy="310515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7D66606-ECD9-42E9-B763-52F4D43C2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295293"/>
              </p:ext>
            </p:extLst>
          </p:nvPr>
        </p:nvGraphicFramePr>
        <p:xfrm>
          <a:off x="5252998" y="2382405"/>
          <a:ext cx="564360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B0B71089-75AC-4775-B0F0-6B1195086AC8}"/>
              </a:ext>
            </a:extLst>
          </p:cNvPr>
          <p:cNvCxnSpPr>
            <a:cxnSpLocks/>
          </p:cNvCxnSpPr>
          <p:nvPr/>
        </p:nvCxnSpPr>
        <p:spPr>
          <a:xfrm flipH="1" flipV="1">
            <a:off x="7696200" y="4953001"/>
            <a:ext cx="1752600" cy="4571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49C48497-391A-46DD-A94E-9700ED708236}"/>
              </a:ext>
            </a:extLst>
          </p:cNvPr>
          <p:cNvSpPr/>
          <p:nvPr/>
        </p:nvSpPr>
        <p:spPr>
          <a:xfrm rot="16200000">
            <a:off x="9871481" y="3107706"/>
            <a:ext cx="3764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hlinkClick r:id="rId10"/>
              </a:rPr>
              <a:t>https://www.youtube.com/watch?v=63hFfJOJg9w&amp;t=45s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5873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3B7A09-5520-4E8A-A4D5-E821B4AD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0" y="1676400"/>
            <a:ext cx="7022130" cy="1295400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hu-HU" alt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TÜSZŐÉRÉS és OVOGENÉZIS</a:t>
            </a:r>
          </a:p>
          <a:p>
            <a:pPr marL="0" indent="0">
              <a:buNone/>
            </a:pPr>
            <a:r>
              <a:rPr lang="hu-HU" alt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OVULÁCIÓ</a:t>
            </a:r>
            <a:r>
              <a:rPr lang="hu-HU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az érett petesejt kiszabadulása a petefészekből</a:t>
            </a:r>
            <a:endParaRPr lang="hu-H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9F3E0C-808C-456C-B4E3-FD0071F3A996}"/>
              </a:ext>
            </a:extLst>
          </p:cNvPr>
          <p:cNvSpPr/>
          <p:nvPr/>
        </p:nvSpPr>
        <p:spPr>
          <a:xfrm>
            <a:off x="1295400" y="903695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petefészkek funkciói: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2850B7-62FC-4F9B-8A85-E72433A81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465920"/>
              </p:ext>
            </p:extLst>
          </p:nvPr>
        </p:nvGraphicFramePr>
        <p:xfrm>
          <a:off x="7010400" y="1841762"/>
          <a:ext cx="3733800" cy="408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277-3.JPG">
            <a:extLst>
              <a:ext uri="{FF2B5EF4-FFF2-40B4-BE49-F238E27FC236}">
                <a16:creationId xmlns:a16="http://schemas.microsoft.com/office/drawing/2014/main" id="{C6C3521F-BE39-47EA-A7F4-973C06FAA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51618"/>
            <a:ext cx="4648201" cy="396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zis 7">
            <a:extLst>
              <a:ext uri="{FF2B5EF4-FFF2-40B4-BE49-F238E27FC236}">
                <a16:creationId xmlns:a16="http://schemas.microsoft.com/office/drawing/2014/main" id="{DDF58B68-047D-4427-AE9C-6DBD8934A724}"/>
              </a:ext>
            </a:extLst>
          </p:cNvPr>
          <p:cNvSpPr/>
          <p:nvPr/>
        </p:nvSpPr>
        <p:spPr>
          <a:xfrm>
            <a:off x="4038600" y="3429000"/>
            <a:ext cx="1143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32F9860-1046-4725-B3A5-07189EA7364A}"/>
              </a:ext>
            </a:extLst>
          </p:cNvPr>
          <p:cNvSpPr/>
          <p:nvPr/>
        </p:nvSpPr>
        <p:spPr>
          <a:xfrm rot="16200000">
            <a:off x="8600852" y="283255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>
                <a:hlinkClick r:id="rId8"/>
              </a:rPr>
              <a:t>https://tudasbazis.sulinet.hu/hu/termeszettudomanyok/biologia/emberi-test/a-periferialis-hormonszervek/az-ivarszervek-hormonjai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7459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7583DA-50A8-4A44-A4CD-1023B314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915400" cy="4800600"/>
          </a:xfrm>
        </p:spPr>
        <p:txBody>
          <a:bodyPr/>
          <a:lstStyle/>
          <a:p>
            <a:pPr marL="114300" indent="0">
              <a:buNone/>
            </a:pPr>
            <a:r>
              <a:rPr lang="hu-HU" altLang="hu-H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hu-HU" alt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NŐI NEMI HORMON TERMELÉS</a:t>
            </a:r>
            <a:endParaRPr lang="en-US" altLang="hu-H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hu-HU" dirty="0"/>
              <a:t>, </a:t>
            </a:r>
          </a:p>
          <a:p>
            <a:pPr marL="114300" indent="0">
              <a:buNone/>
            </a:pPr>
            <a:endParaRPr lang="hu-H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380182-8264-4038-B536-1D2D9F49A3EB}"/>
              </a:ext>
            </a:extLst>
          </p:cNvPr>
          <p:cNvSpPr/>
          <p:nvPr/>
        </p:nvSpPr>
        <p:spPr>
          <a:xfrm>
            <a:off x="1295400" y="903695"/>
            <a:ext cx="50292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petefészkek funkciói: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306A60A-BA2A-4820-95EC-35584F821C8C}"/>
              </a:ext>
            </a:extLst>
          </p:cNvPr>
          <p:cNvSpPr/>
          <p:nvPr/>
        </p:nvSpPr>
        <p:spPr>
          <a:xfrm>
            <a:off x="630382" y="2123063"/>
            <a:ext cx="990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2088" lvl="4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/>
            </a:pP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ÖSZTROGÉN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tüszők érését szabályozza</a:t>
            </a:r>
          </a:p>
          <a:p>
            <a:pPr marL="1538288" lvl="4" indent="-285750">
              <a:spcBef>
                <a:spcPct val="20000"/>
              </a:spcBef>
              <a:buClr>
                <a:srgbClr val="10CF9B"/>
              </a:buClr>
              <a:buSzPct val="65000"/>
              <a:buFontTx/>
              <a:buChar char="-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elősegíti a másodlagos női nemi jellegek kialakulását</a:t>
            </a:r>
          </a:p>
          <a:p>
            <a:pPr marL="1538288" lvl="4" indent="-285750">
              <a:spcBef>
                <a:spcPct val="20000"/>
              </a:spcBef>
              <a:buClr>
                <a:srgbClr val="10CF9B"/>
              </a:buClr>
              <a:buSzPct val="65000"/>
              <a:buFontTx/>
              <a:buChar char="-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szerepet játszik a méhnyálkahártya vastagodásában, a menstruációs ciklus szabályozásában</a:t>
            </a:r>
          </a:p>
          <a:p>
            <a:pPr marL="1462088" lvl="4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/>
            </a:pP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PROGESZTERON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sárgatest érésében játszik szerepet</a:t>
            </a:r>
          </a:p>
          <a:p>
            <a:pPr marL="1252538" lvl="4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fenntartja a terhességet (a méhnyálkahártyát felkészíti a beágyazódásra)</a:t>
            </a:r>
          </a:p>
        </p:txBody>
      </p:sp>
    </p:spTree>
    <p:extLst>
      <p:ext uri="{BB962C8B-B14F-4D97-AF65-F5344CB8AC3E}">
        <p14:creationId xmlns:p14="http://schemas.microsoft.com/office/powerpoint/2010/main" val="352526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z orvosi élettan tankönyve | Digitális Tankönyvtár">
            <a:extLst>
              <a:ext uri="{FF2B5EF4-FFF2-40B4-BE49-F238E27FC236}">
                <a16:creationId xmlns:a16="http://schemas.microsoft.com/office/drawing/2014/main" id="{C99BC7A7-3F8D-48BB-9341-02663E6F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47800"/>
            <a:ext cx="3987800" cy="47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z orvosi élettan tankönyve | Digitális Tankönyvtár">
            <a:extLst>
              <a:ext uri="{FF2B5EF4-FFF2-40B4-BE49-F238E27FC236}">
                <a16:creationId xmlns:a16="http://schemas.microsoft.com/office/drawing/2014/main" id="{D7AC6566-31C1-4583-947E-4BFF7A09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447800"/>
            <a:ext cx="4192588" cy="47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E5B43AEC-43C0-4212-94F9-0FB425400086}"/>
              </a:ext>
            </a:extLst>
          </p:cNvPr>
          <p:cNvSpPr/>
          <p:nvPr/>
        </p:nvSpPr>
        <p:spPr>
          <a:xfrm>
            <a:off x="1394690" y="876296"/>
            <a:ext cx="8587509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nemi szervek működésének szabályozása: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CCC2701-8DDA-4476-85A6-3EE4EC319F48}"/>
              </a:ext>
            </a:extLst>
          </p:cNvPr>
          <p:cNvSpPr/>
          <p:nvPr/>
        </p:nvSpPr>
        <p:spPr>
          <a:xfrm rot="16200000">
            <a:off x="8665205" y="311115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>
                <a:hlinkClick r:id="rId4"/>
              </a:rPr>
              <a:t>https://regi.tankonyvtar.hu/hu/tartalom/tamop425/2011_0001_524_Elettan/ch09s04.html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3525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47D644-36EF-4136-B07A-F25F6E0E9678}"/>
              </a:ext>
            </a:extLst>
          </p:cNvPr>
          <p:cNvSpPr/>
          <p:nvPr/>
        </p:nvSpPr>
        <p:spPr>
          <a:xfrm>
            <a:off x="1394691" y="876296"/>
            <a:ext cx="454891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magzat fejlődése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7F5BDD1-F348-443D-B601-2603C3E8A6CB}"/>
              </a:ext>
            </a:extLst>
          </p:cNvPr>
          <p:cNvSpPr/>
          <p:nvPr/>
        </p:nvSpPr>
        <p:spPr>
          <a:xfrm>
            <a:off x="1219200" y="1676400"/>
            <a:ext cx="533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Megtermékenyítés (FEKUNDÁCIÓ)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az ondósejt és a petesejt egyesülése </a:t>
            </a:r>
            <a:r>
              <a:rPr lang="hu-HU" altLang="hu-HU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b="1">
                <a:latin typeface="Times New Roman" panose="02020603050405020304" pitchFamily="18" charset="0"/>
                <a:cs typeface="Times New Roman" panose="02020603050405020304" pitchFamily="18" charset="0"/>
              </a:rPr>
              <a:t>PETEVEZETÉKEKBEN</a:t>
            </a:r>
            <a:endParaRPr lang="hu-HU" alt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kialakul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zigóta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megtermékenyített petesejt. - </a:t>
            </a:r>
            <a:r>
              <a:rPr lang="hu-HU" altLang="hu-H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Zigótából - </a:t>
            </a:r>
            <a:r>
              <a:rPr lang="hu-HU" altLang="hu-H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Morula</a:t>
            </a:r>
            <a:r>
              <a:rPr lang="hu-HU" altLang="hu-H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(szedercsíra) - </a:t>
            </a:r>
            <a:r>
              <a:rPr lang="hu-HU" altLang="hu-H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Blasztula</a:t>
            </a:r>
            <a:r>
              <a:rPr lang="hu-HU" altLang="hu-H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(hólyagcsíra) - </a:t>
            </a:r>
            <a:r>
              <a:rPr lang="hu-HU" altLang="hu-H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Gasztrula</a:t>
            </a:r>
            <a:r>
              <a:rPr lang="hu-HU" altLang="hu-H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(bélcsíra)</a:t>
            </a:r>
          </a:p>
          <a:p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5-14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napos vándorlás után megtörténik a beágyazódás a méh nyálkahártyájában.</a:t>
            </a:r>
          </a:p>
          <a:p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Nidáció</a:t>
            </a:r>
            <a:r>
              <a:rPr lang="hu-HU" alt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(BEÁGYAZÓDÁS)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bélcsíra beágyazódása a méh nyálkahártyájában</a:t>
            </a:r>
          </a:p>
          <a:p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két hónapban </a:t>
            </a: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csíra (embrió), majd magzati </a:t>
            </a:r>
          </a:p>
          <a:p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állapotnak nevezett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fejlődési stádiumokat  különböztetünk meg. </a:t>
            </a:r>
          </a:p>
          <a:p>
            <a:endParaRPr lang="hu-HU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ouCut_20200516_211308995">
            <a:hlinkClick r:id="" action="ppaction://media"/>
            <a:extLst>
              <a:ext uri="{FF2B5EF4-FFF2-40B4-BE49-F238E27FC236}">
                <a16:creationId xmlns:a16="http://schemas.microsoft.com/office/drawing/2014/main" id="{DA0BC456-85FD-482C-8BFE-A6C51202E5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8564" y="2133600"/>
            <a:ext cx="4682836" cy="304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90F855F-8069-4FC9-8358-32C8691022A2}"/>
              </a:ext>
            </a:extLst>
          </p:cNvPr>
          <p:cNvSpPr/>
          <p:nvPr/>
        </p:nvSpPr>
        <p:spPr>
          <a:xfrm rot="16200000">
            <a:off x="10089170" y="3095058"/>
            <a:ext cx="30989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hlinkClick r:id="rId5"/>
              </a:rPr>
              <a:t>https://www.youtube.com/watch?v=PAVo16b_6j4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3819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9DED40-22DF-43D4-BE18-C60FD35B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8006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időtartama 40 hét</a:t>
            </a:r>
          </a:p>
          <a:p>
            <a:pPr marL="114300" indent="0"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Jelei:</a:t>
            </a:r>
          </a:p>
          <a:p>
            <a:pPr>
              <a:buFontTx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elmaradó menstruáció </a:t>
            </a:r>
          </a:p>
          <a:p>
            <a:pPr>
              <a:buFontTx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rosszullét főleg reggel, gyakori hányinger </a:t>
            </a:r>
          </a:p>
          <a:p>
            <a:pPr>
              <a:buFontTx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emlők megnövekedése, érzékennyé válása  </a:t>
            </a:r>
          </a:p>
          <a:p>
            <a:pPr>
              <a:buFontTx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gyakrabban jelentkező vizelési inger </a:t>
            </a:r>
          </a:p>
          <a:p>
            <a:pPr>
              <a:buFontTx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mellbimbó körüli rész, valamint az anyajegyek sötétebbé válnak, a mellbimbó bőre szárazabbá válik </a:t>
            </a:r>
          </a:p>
          <a:p>
            <a:pPr>
              <a:buFontTx/>
              <a:buChar char="•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állandó éhségérzet, rendszeres fáradság, álmosság</a:t>
            </a:r>
          </a:p>
          <a:p>
            <a:pPr>
              <a:buFont typeface="Symbol" panose="05050102010706020507" pitchFamily="18" charset="2"/>
              <a:buChar char=""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méhen kívüli terhesség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során a megtermékenyített petesejt a méhen kívül fejlődik (a méhkürtben, hasüregben).  </a:t>
            </a:r>
          </a:p>
          <a:p>
            <a:pPr marL="11430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5978EC-2B26-402D-987D-89C2BFD50D8E}"/>
              </a:ext>
            </a:extLst>
          </p:cNvPr>
          <p:cNvSpPr/>
          <p:nvPr/>
        </p:nvSpPr>
        <p:spPr>
          <a:xfrm>
            <a:off x="1371600" y="914400"/>
            <a:ext cx="57150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terhesség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rhesség jelei">
            <a:extLst>
              <a:ext uri="{FF2B5EF4-FFF2-40B4-BE49-F238E27FC236}">
                <a16:creationId xmlns:a16="http://schemas.microsoft.com/office/drawing/2014/main" id="{01855BA8-1FE4-4568-A621-098F41D8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00199"/>
            <a:ext cx="2667000" cy="34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55669E16-89C1-4A31-A29E-4ACDE5945292}"/>
              </a:ext>
            </a:extLst>
          </p:cNvPr>
          <p:cNvSpPr/>
          <p:nvPr/>
        </p:nvSpPr>
        <p:spPr>
          <a:xfrm rot="16200000">
            <a:off x="9934570" y="2917255"/>
            <a:ext cx="37096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hlinkClick r:id="rId3"/>
              </a:rPr>
              <a:t>https://gendiagnosztika.hu/mikor-kezdodik-a-csaladtervezes/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855858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172673-296E-4BD7-9028-A17B8482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méhösszehúzódások szakasza </a:t>
            </a:r>
          </a:p>
          <a:p>
            <a:pPr>
              <a:buFontTx/>
              <a:buChar char="-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fájdalmasok, akarattól függetlenek, időszakosak és szabályos ritmust követnek. </a:t>
            </a:r>
          </a:p>
          <a:p>
            <a:pPr>
              <a:buFontTx/>
              <a:buChar char="-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összehúzódási szünetek fájdalommentesek, ez lehetővé teszi a </a:t>
            </a:r>
            <a:r>
              <a:rPr lang="hu-HU" altLang="hu-H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méhnyak elsimulását és tágulását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 algn="just">
              <a:buNone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magzat kitolási szakasza: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tágulás teljessé válásakor kezdődik. Általában 10-20 percig tart. </a:t>
            </a:r>
          </a:p>
          <a:p>
            <a:pPr marL="114300" indent="0" algn="just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 lepényi szakasz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ekkor válik le és távozik a méhlepény. A lepényi szakaszt hozzávetőleges 300 ml-es vérveszteség kíséri. </a:t>
            </a:r>
          </a:p>
          <a:p>
            <a:pPr marL="114300" indent="0" algn="just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gyermekágy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szülés utáni időszak hat hétig tart. A menstruáció visszatérése körülbelül a hatodik hétre tehető. </a:t>
            </a:r>
          </a:p>
          <a:p>
            <a:pPr marL="11430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84FA03-3603-4A75-8866-2074192457B0}"/>
              </a:ext>
            </a:extLst>
          </p:cNvPr>
          <p:cNvSpPr/>
          <p:nvPr/>
        </p:nvSpPr>
        <p:spPr>
          <a:xfrm>
            <a:off x="1371600" y="914400"/>
            <a:ext cx="57150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szülés szakaszai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A7CA3AD-0029-442B-92B6-6EA5C5A7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179370"/>
            <a:ext cx="2209800" cy="231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7FD3CCE-199B-4DF3-B84D-A03C17CE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496466"/>
            <a:ext cx="2209800" cy="26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yíl: balra mutató 1">
            <a:extLst>
              <a:ext uri="{FF2B5EF4-FFF2-40B4-BE49-F238E27FC236}">
                <a16:creationId xmlns:a16="http://schemas.microsoft.com/office/drawing/2014/main" id="{03CE702C-2E38-4C57-99B6-D0E819AD178B}"/>
              </a:ext>
            </a:extLst>
          </p:cNvPr>
          <p:cNvSpPr/>
          <p:nvPr/>
        </p:nvSpPr>
        <p:spPr>
          <a:xfrm>
            <a:off x="5029200" y="1485896"/>
            <a:ext cx="2438400" cy="57150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OXITOCIN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DC3EE32-1542-41AD-B5F4-320387B58205}"/>
              </a:ext>
            </a:extLst>
          </p:cNvPr>
          <p:cNvSpPr/>
          <p:nvPr/>
        </p:nvSpPr>
        <p:spPr>
          <a:xfrm rot="16200000">
            <a:off x="8665205" y="295396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>
                <a:hlinkClick r:id="rId4"/>
              </a:rPr>
              <a:t>https://semmelweis.hu/noi1/files/2017/10/a_normal_szules_mechanizmusa.pdf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71596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001B2B-0618-4323-9992-C135BECC7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010400" cy="495300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heteroszexuális párok gyermekvállalásának tudatos szabályozása, szélesebb körben beletartozik: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serdülők szexuális nevelése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nemi úton terjedő betegségek elleni védekezés és azok kezelése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terhesség előtti tanácsadás és gondozás, maga a terhesgondozás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fogamzóképtelen párok számára biztosított mesterséges megtermékenyítési programok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mennyiségi (az utódok száma) és minőségi ( a veleszületett rendellenességek és a koraszülés megelőzése – genetikai tanácsadás)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EEE823-BD84-459C-85B6-8D95886A5177}"/>
              </a:ext>
            </a:extLst>
          </p:cNvPr>
          <p:cNvSpPr/>
          <p:nvPr/>
        </p:nvSpPr>
        <p:spPr>
          <a:xfrm>
            <a:off x="1371600" y="914400"/>
            <a:ext cx="57150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családtervezés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ikor kezdődik a családtervezés? - Istenhegyi Géndiagnosztikai Centrum">
            <a:extLst>
              <a:ext uri="{FF2B5EF4-FFF2-40B4-BE49-F238E27FC236}">
                <a16:creationId xmlns:a16="http://schemas.microsoft.com/office/drawing/2014/main" id="{DCCEF81E-A9B6-4CEC-8697-A318FC355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7773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02D8961-2563-49C3-A262-771905FCC6A4}"/>
              </a:ext>
            </a:extLst>
          </p:cNvPr>
          <p:cNvSpPr/>
          <p:nvPr/>
        </p:nvSpPr>
        <p:spPr>
          <a:xfrm rot="16200000">
            <a:off x="9934570" y="2917255"/>
            <a:ext cx="37096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hlinkClick r:id="rId3"/>
              </a:rPr>
              <a:t>https://gendiagnosztika.hu/mikor-kezdodik-a-csaladtervezes/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291302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7C8696-FD32-46FC-89C5-448530AA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6400"/>
            <a:ext cx="5181600" cy="4343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Céljai:</a:t>
            </a:r>
          </a:p>
          <a:p>
            <a:pPr marL="11430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tervezett vagy tudatos családalapítás</a:t>
            </a:r>
          </a:p>
          <a:p>
            <a:pPr marL="11430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anyagi megfontolások</a:t>
            </a:r>
          </a:p>
          <a:p>
            <a:pPr marL="11430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egészségügyi megfontolások</a:t>
            </a:r>
          </a:p>
          <a:p>
            <a:pPr marL="114300" indent="0">
              <a:buNone/>
            </a:pPr>
            <a:r>
              <a:rPr lang="hu-H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Módszerek:</a:t>
            </a:r>
          </a:p>
          <a:p>
            <a:pPr marL="11430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Tanácsadás -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teljeskörű egészségügyi vizsgálat elvégzésére</a:t>
            </a:r>
          </a:p>
          <a:p>
            <a:pPr marL="11430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Fogamzásgátlás</a:t>
            </a:r>
          </a:p>
          <a:p>
            <a:pPr marL="11430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Mesterséges megtermékenyítés</a:t>
            </a:r>
          </a:p>
          <a:p>
            <a:pPr marL="11430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Örökbefogadás</a:t>
            </a:r>
          </a:p>
          <a:p>
            <a:pPr marL="114300" indent="0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237EAF-21E2-4126-AACA-1DA7BB692A4D}"/>
              </a:ext>
            </a:extLst>
          </p:cNvPr>
          <p:cNvSpPr/>
          <p:nvPr/>
        </p:nvSpPr>
        <p:spPr>
          <a:xfrm>
            <a:off x="1371600" y="914400"/>
            <a:ext cx="5715000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családtervezés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yermek születése - idézetek - Pelenkatorta webshop">
            <a:extLst>
              <a:ext uri="{FF2B5EF4-FFF2-40B4-BE49-F238E27FC236}">
                <a16:creationId xmlns:a16="http://schemas.microsoft.com/office/drawing/2014/main" id="{0DB3D571-5C4A-4640-9503-9AAD6505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4457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66D914E-7880-469D-BF34-9C19A5A90947}"/>
              </a:ext>
            </a:extLst>
          </p:cNvPr>
          <p:cNvSpPr/>
          <p:nvPr/>
        </p:nvSpPr>
        <p:spPr>
          <a:xfrm rot="16200000">
            <a:off x="8555995" y="21551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>
                <a:hlinkClick r:id="rId3"/>
              </a:rPr>
              <a:t>http://www.pelenkatortawebshop.hu/gyermek-szuletese-idezetek/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09275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esek.jpg">
            <a:extLst>
              <a:ext uri="{FF2B5EF4-FFF2-40B4-BE49-F238E27FC236}">
                <a16:creationId xmlns:a16="http://schemas.microsoft.com/office/drawing/2014/main" id="{C9A0BF3C-E739-44AB-9AB6-BD69E5B7EF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119" y="631882"/>
            <a:ext cx="3843344" cy="4168718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6344980-668E-4AD5-8F34-9DE71E3BF176}"/>
              </a:ext>
            </a:extLst>
          </p:cNvPr>
          <p:cNvSpPr/>
          <p:nvPr/>
        </p:nvSpPr>
        <p:spPr>
          <a:xfrm>
            <a:off x="1262370" y="843242"/>
            <a:ext cx="529083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kiválasztókészülék részei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2CCE8-C8AB-4BCE-97E2-B1B2CFEA1CBF}"/>
              </a:ext>
            </a:extLst>
          </p:cNvPr>
          <p:cNvSpPr txBox="1">
            <a:spLocks/>
          </p:cNvSpPr>
          <p:nvPr/>
        </p:nvSpPr>
        <p:spPr>
          <a:xfrm>
            <a:off x="1262369" y="3433958"/>
            <a:ext cx="6281431" cy="2353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extracelluláris folyadék homeosztázisának megtartása</a:t>
            </a:r>
          </a:p>
          <a:p>
            <a:pPr>
              <a:buFont typeface="Wingdings" pitchFamily="2" charset="2"/>
              <a:buChar char="q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Vizelet képzése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anyagcseretermékek, idegen anyagok, mérgező anyagok eltávolítása</a:t>
            </a:r>
          </a:p>
          <a:p>
            <a:pPr>
              <a:buFont typeface="Wingdings" pitchFamily="2" charset="2"/>
              <a:buChar char="q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Erythropoetin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termelése</a:t>
            </a:r>
          </a:p>
          <a:p>
            <a:pPr>
              <a:buFont typeface="Wingdings" pitchFamily="2" charset="2"/>
              <a:buChar char="q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D-vitamin szintézise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CCC69049-77FB-4334-8116-444FA86DC94B}"/>
              </a:ext>
            </a:extLst>
          </p:cNvPr>
          <p:cNvSpPr/>
          <p:nvPr/>
        </p:nvSpPr>
        <p:spPr>
          <a:xfrm>
            <a:off x="1423555" y="1754789"/>
            <a:ext cx="2590800" cy="54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VESÉK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B5BC62F2-033F-414A-AD7E-ACBD10D3D41D}"/>
              </a:ext>
            </a:extLst>
          </p:cNvPr>
          <p:cNvSpPr/>
          <p:nvPr/>
        </p:nvSpPr>
        <p:spPr>
          <a:xfrm>
            <a:off x="4301837" y="1754789"/>
            <a:ext cx="2590800" cy="54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HÚGYUTAK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2DD956-03B3-462F-9031-0FAD632D7210}"/>
              </a:ext>
            </a:extLst>
          </p:cNvPr>
          <p:cNvSpPr/>
          <p:nvPr/>
        </p:nvSpPr>
        <p:spPr>
          <a:xfrm>
            <a:off x="1262369" y="2726944"/>
            <a:ext cx="5443231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kiválasztókészülék szerepei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nip Single Corner Rectangle 5">
            <a:extLst>
              <a:ext uri="{FF2B5EF4-FFF2-40B4-BE49-F238E27FC236}">
                <a16:creationId xmlns:a16="http://schemas.microsoft.com/office/drawing/2014/main" id="{3B178478-0E1A-415E-89CB-E68D754CC591}"/>
              </a:ext>
            </a:extLst>
          </p:cNvPr>
          <p:cNvSpPr/>
          <p:nvPr/>
        </p:nvSpPr>
        <p:spPr>
          <a:xfrm>
            <a:off x="6677891" y="4800600"/>
            <a:ext cx="4613564" cy="1414482"/>
          </a:xfrm>
          <a:prstGeom prst="snip1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vérplazma térfogatát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vérnyomást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vérben lévő bomlástermékek, ionok töménységét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vér pH-ját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EB259D9-251C-4ED3-8E8B-9EFCE67A0002}"/>
              </a:ext>
            </a:extLst>
          </p:cNvPr>
          <p:cNvSpPr/>
          <p:nvPr/>
        </p:nvSpPr>
        <p:spPr>
          <a:xfrm rot="16200000">
            <a:off x="9032089" y="2542278"/>
            <a:ext cx="512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http://bioszfera.com/downloads/Kivalasztas-fakt.pdf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005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4">
            <a:extLst>
              <a:ext uri="{FF2B5EF4-FFF2-40B4-BE49-F238E27FC236}">
                <a16:creationId xmlns:a16="http://schemas.microsoft.com/office/drawing/2014/main" id="{9A72EE80-C109-49EE-87D8-F394FE547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50337"/>
              </p:ext>
            </p:extLst>
          </p:nvPr>
        </p:nvGraphicFramePr>
        <p:xfrm>
          <a:off x="838200" y="1560633"/>
          <a:ext cx="10287001" cy="45676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3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Módszer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Leírása</a:t>
                      </a:r>
                      <a:endParaRPr kumimoji="0" lang="hu-H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Hatása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Gumióvszer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gumiból készült sapka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merev állapotú hímvesszőre húznak közösülés előtt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véd </a:t>
                      </a: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nemi úton terjedő betegségektől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véd a nem kívánt teherbeesésektől</a:t>
                      </a:r>
                      <a:endParaRPr kumimoji="0" lang="hu-H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Fogamzásgátló tabletták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hormon tartalmú gyógyszerek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tüszőrepedést akadályozzák meg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 védelmet nyújtanak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időnként megszakításra van szükség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Méhspirál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rézből vagy műanyagból készült szerkezet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megtermékenyített petesejt beágyazódását akadályozza meg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csak szakorvos helyezheti fel</a:t>
                      </a:r>
                      <a:endParaRPr kumimoji="0" lang="hu-H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 biztonság a teherbeesés ellen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5 év után ki kell cserélni</a:t>
                      </a:r>
                      <a:endParaRPr kumimoji="0" lang="hu-H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Spermicidek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közösülés előtt a hüvelybe helyezett zselék, habok, krémek</a:t>
                      </a:r>
                      <a:endParaRPr kumimoji="0" lang="hu-H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 hím csírasejteket mozgásképtelenné teszik</a:t>
                      </a:r>
                      <a:endParaRPr kumimoji="0" lang="hu-H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Presszárium (méhsapka)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közösülés előtt a méhszájra helyezett homorú készülék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műanyagból készült</a:t>
                      </a:r>
                      <a:endParaRPr kumimoji="0" lang="hu-H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- 90%</a:t>
                      </a:r>
                      <a:endParaRPr kumimoji="0" lang="hu-H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590CB5E-98FD-4787-9CF5-6C837656BE27}"/>
              </a:ext>
            </a:extLst>
          </p:cNvPr>
          <p:cNvSpPr/>
          <p:nvPr/>
        </p:nvSpPr>
        <p:spPr>
          <a:xfrm>
            <a:off x="2971800" y="838200"/>
            <a:ext cx="5714999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Fogamzásgátló módszerek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4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3F3242-7D04-471B-B970-5A81742B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17" y="914400"/>
            <a:ext cx="7416800" cy="487362"/>
          </a:xfrm>
        </p:spPr>
        <p:txBody>
          <a:bodyPr/>
          <a:lstStyle/>
          <a:p>
            <a:r>
              <a:rPr lang="hu-HU" sz="3200" dirty="0"/>
              <a:t>Gyakorlatok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2774A3-4F42-4284-BCB7-5847DC9D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4000"/>
            <a:ext cx="104394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TÉTEL 1. feladat </a:t>
            </a:r>
          </a:p>
          <a:p>
            <a:pPr marL="11430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emberi szervezet alapvető életműködései: anyagforgalmi-, kapcsolatteremtő és szaporodási életműködések.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Soroljon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három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anyagforgalmi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életműkődést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megvalósító szervrendszert!</a:t>
            </a:r>
          </a:p>
          <a:p>
            <a:pPr marL="114300" indent="0">
              <a:buNone/>
            </a:pP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 anyagforgalmi életműködést megvalósító szervrendszer az emésztő-, légző- és kiválasztórendszer.</a:t>
            </a:r>
          </a:p>
          <a:p>
            <a:pPr marL="114300" indent="0">
              <a:buNone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Írjon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érvet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alábbi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kijelentés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alátámasztására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petefészkek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herék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működése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agyalapi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mirigy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működésétől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függ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agyalapi mirigy termeli az FSH és LH </a:t>
            </a:r>
            <a:r>
              <a:rPr lang="hu-H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gonadotróp</a:t>
            </a: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hormonokat, amelyek befolyásolják a petefészkek és herék működését. Az FSH serkenti a tüszőérést a petefészkekben és a </a:t>
            </a:r>
            <a:r>
              <a:rPr lang="hu-H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spermatogenézist</a:t>
            </a: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herékben. Az LH a petefészkek ösztrogén és progeszteron termelését befolyásolja, a herékben pedig a tesztoszteron hormon termelését. Amennyiben a nemi hormonok szintje megnő a vérben, ez negatív </a:t>
            </a:r>
            <a:r>
              <a:rPr lang="hu-H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hu-H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-back által visszahat a hipofízis FSH és LH termelésére.</a:t>
            </a:r>
          </a:p>
          <a:p>
            <a:pPr marL="11430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2D10C1-C16D-4864-8487-1A48A8FF0087}"/>
              </a:ext>
            </a:extLst>
          </p:cNvPr>
          <p:cNvSpPr/>
          <p:nvPr/>
        </p:nvSpPr>
        <p:spPr>
          <a:xfrm>
            <a:off x="1371600" y="1219200"/>
            <a:ext cx="944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Alkosson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kijelentő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mondatot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kettőt-kettőt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mindenik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tartalomra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tkozóan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helyesen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biológiai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nyelvezetet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célra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tartalmakat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vizeletképződés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megtermékenyítés</a:t>
            </a:r>
          </a:p>
          <a:p>
            <a:r>
              <a:rPr 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vizelet a vesék szintjén a </a:t>
            </a:r>
            <a:r>
              <a:rPr lang="hu-H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nefronokban</a:t>
            </a:r>
            <a:r>
              <a:rPr 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képződik.</a:t>
            </a:r>
          </a:p>
          <a:p>
            <a:r>
              <a:rPr 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vizeletképződés első szakasza a szűrés (filtráció).</a:t>
            </a:r>
          </a:p>
          <a:p>
            <a:endParaRPr lang="hu-H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megtermékenyítés a petevezetékben történik.</a:t>
            </a:r>
          </a:p>
          <a:p>
            <a:r>
              <a:rPr 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petesejt és a hímcsírasejt egyesülését megtermékenyítésnek nevezzük.</a:t>
            </a:r>
            <a:endParaRPr lang="ro-RO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C0BEFC-AFFD-402B-89A5-3276CDD4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723900"/>
            <a:ext cx="10160000" cy="1143000"/>
          </a:xfrm>
        </p:spPr>
        <p:txBody>
          <a:bodyPr/>
          <a:lstStyle/>
          <a:p>
            <a:r>
              <a:rPr lang="hu-HU" sz="3200" dirty="0"/>
              <a:t>Összegezve: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12A016-C222-4968-9689-5FD377A5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866900"/>
            <a:ext cx="7620000" cy="28575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kiválasztókészülék szerkezete és működése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vizeletképződés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szaporítókészülék szerkezete és működése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magzat fejlődése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szülés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családtervezés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F48D0B6-B209-4A90-8437-D04D9896AE54}"/>
              </a:ext>
            </a:extLst>
          </p:cNvPr>
          <p:cNvSpPr txBox="1">
            <a:spLocks/>
          </p:cNvSpPr>
          <p:nvPr/>
        </p:nvSpPr>
        <p:spPr>
          <a:xfrm>
            <a:off x="2667000" y="4419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Eredményes felkészülést!</a:t>
            </a:r>
          </a:p>
        </p:txBody>
      </p:sp>
    </p:spTree>
    <p:extLst>
      <p:ext uri="{BB962C8B-B14F-4D97-AF65-F5344CB8AC3E}">
        <p14:creationId xmlns:p14="http://schemas.microsoft.com/office/powerpoint/2010/main" val="72383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659EF5-A781-4DBB-8B30-F286A186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9931400" cy="4800600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babszem alakú, sötétbarna színű páros szervek, tömegük 300g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hasüregben, a hashártyán kívül, a gerincoszlop  két oldalán,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dorzálisan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helyezkednek el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 vese kissé fentebb van mint a bal vese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homorú oldaluk a vesekapu (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hílus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ahol be- és kilépnek a következő képletek: veseartéria, vesevéna és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húgyutak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10D39A-5876-4230-AE94-6E3014DA6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250868"/>
              </p:ext>
            </p:extLst>
          </p:nvPr>
        </p:nvGraphicFramePr>
        <p:xfrm>
          <a:off x="5262866" y="3114165"/>
          <a:ext cx="5500726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5" descr="vese.jpg">
            <a:extLst>
              <a:ext uri="{FF2B5EF4-FFF2-40B4-BE49-F238E27FC236}">
                <a16:creationId xmlns:a16="http://schemas.microsoft.com/office/drawing/2014/main" id="{7B7345DA-AFE5-49DE-8D7F-0F52A9FEA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553" y="3495876"/>
            <a:ext cx="4107670" cy="2638428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A0ABB75-A9B7-4EE7-B86D-D19CC6BA0E3F}"/>
              </a:ext>
            </a:extLst>
          </p:cNvPr>
          <p:cNvSpPr/>
          <p:nvPr/>
        </p:nvSpPr>
        <p:spPr>
          <a:xfrm>
            <a:off x="1262370" y="843242"/>
            <a:ext cx="2623830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A VESÉK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B766C09-5E50-4AFB-B843-31EC6F3F5E02}"/>
              </a:ext>
            </a:extLst>
          </p:cNvPr>
          <p:cNvSpPr/>
          <p:nvPr/>
        </p:nvSpPr>
        <p:spPr>
          <a:xfrm rot="16200000">
            <a:off x="8542025" y="308886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>
                <a:hlinkClick r:id="rId8"/>
              </a:rPr>
              <a:t>https://tudasbazis.sulinet.hu/hu/termeszettudomanyok/biologia/biologia-11-evfolyam/2/a-kivalaszto-szervrendszer-felepitese-es-mukodese/a-vese-szerkezete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99167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6E5A82-D897-4A01-BED5-24936099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172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vesék legkisebb morfológiai és funkcionális egysége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veseparenchimában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találhatók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kb. 1 millió/vese</a:t>
            </a:r>
          </a:p>
          <a:p>
            <a:pPr>
              <a:buNone/>
            </a:pPr>
            <a:r>
              <a:rPr lang="hu-H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Részei: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vesetestecske (Malpighi-test) -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kéregállományban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vesecsövecskék -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kéreg- és velőállományban</a:t>
            </a:r>
          </a:p>
          <a:p>
            <a:pPr>
              <a:buNone/>
            </a:pPr>
            <a:r>
              <a:rPr lang="hu-H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Típusai:</a:t>
            </a:r>
          </a:p>
          <a:p>
            <a:endParaRPr lang="hu-H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C12A99-76E2-4D66-890C-A379F36EF02A}"/>
              </a:ext>
            </a:extLst>
          </p:cNvPr>
          <p:cNvSpPr/>
          <p:nvPr/>
        </p:nvSpPr>
        <p:spPr>
          <a:xfrm>
            <a:off x="1262370" y="843242"/>
            <a:ext cx="400049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FBE46D-EDBD-4BCF-BF60-7CB1977D6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343541"/>
              </p:ext>
            </p:extLst>
          </p:nvPr>
        </p:nvGraphicFramePr>
        <p:xfrm>
          <a:off x="2514600" y="4800600"/>
          <a:ext cx="3250413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z orvosi élettan tankönyve | Digitális Tankönyvtár">
            <a:extLst>
              <a:ext uri="{FF2B5EF4-FFF2-40B4-BE49-F238E27FC236}">
                <a16:creationId xmlns:a16="http://schemas.microsoft.com/office/drawing/2014/main" id="{E513B521-4FFD-477C-B9B3-F239F1512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17" y="1154906"/>
            <a:ext cx="4540222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2660B39C-56B7-49DC-9AD6-31E731E7CB5F}"/>
              </a:ext>
            </a:extLst>
          </p:cNvPr>
          <p:cNvCxnSpPr>
            <a:cxnSpLocks/>
          </p:cNvCxnSpPr>
          <p:nvPr/>
        </p:nvCxnSpPr>
        <p:spPr>
          <a:xfrm flipV="1">
            <a:off x="5765013" y="2667000"/>
            <a:ext cx="3607587" cy="228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3B06819B-05E4-48B0-A7B1-A97EC7799656}"/>
              </a:ext>
            </a:extLst>
          </p:cNvPr>
          <p:cNvCxnSpPr>
            <a:cxnSpLocks/>
          </p:cNvCxnSpPr>
          <p:nvPr/>
        </p:nvCxnSpPr>
        <p:spPr>
          <a:xfrm flipV="1">
            <a:off x="5765013" y="4933950"/>
            <a:ext cx="2845587" cy="7429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églalap 1">
            <a:extLst>
              <a:ext uri="{FF2B5EF4-FFF2-40B4-BE49-F238E27FC236}">
                <a16:creationId xmlns:a16="http://schemas.microsoft.com/office/drawing/2014/main" id="{3864F823-ACC4-42DD-86AF-5D4CCA95BBA3}"/>
              </a:ext>
            </a:extLst>
          </p:cNvPr>
          <p:cNvSpPr/>
          <p:nvPr/>
        </p:nvSpPr>
        <p:spPr>
          <a:xfrm rot="16200000">
            <a:off x="8638264" y="29857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8"/>
              </a:rPr>
              <a:t>https://regi.tankonyvtar.hu/hu/tartalom/tamop425/2011_0001_524_Elettan/ch06.html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5041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404E4B-F136-4623-B87B-593551B0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00498"/>
            <a:ext cx="4653266" cy="571504"/>
          </a:xfrm>
        </p:spPr>
        <p:txBody>
          <a:bodyPr/>
          <a:lstStyle/>
          <a:p>
            <a:pPr marL="114300" indent="0">
              <a:buNone/>
            </a:pPr>
            <a:r>
              <a:rPr lang="hu-H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Malpighi-test (vesetestecske)</a:t>
            </a:r>
          </a:p>
          <a:p>
            <a:pPr marL="114300" indent="0">
              <a:buNone/>
            </a:pPr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0690EB-3790-4746-8908-7C956292F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756924"/>
              </p:ext>
            </p:extLst>
          </p:nvPr>
        </p:nvGraphicFramePr>
        <p:xfrm>
          <a:off x="6129934" y="1259184"/>
          <a:ext cx="5071466" cy="125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CEE821E-9F67-4E25-B85B-380E255F9FA0}"/>
              </a:ext>
            </a:extLst>
          </p:cNvPr>
          <p:cNvSpPr/>
          <p:nvPr/>
        </p:nvSpPr>
        <p:spPr>
          <a:xfrm>
            <a:off x="1316985" y="973432"/>
            <a:ext cx="400049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nefron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szerkezete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ora-068-b.gif">
            <a:extLst>
              <a:ext uri="{FF2B5EF4-FFF2-40B4-BE49-F238E27FC236}">
                <a16:creationId xmlns:a16="http://schemas.microsoft.com/office/drawing/2014/main" id="{C7FC00BE-9650-49C3-B132-254E33BBD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775653"/>
            <a:ext cx="6096000" cy="3010030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818CD0F6-7F6D-4754-9CD7-EEE5C55F6CF8}"/>
              </a:ext>
            </a:extLst>
          </p:cNvPr>
          <p:cNvSpPr/>
          <p:nvPr/>
        </p:nvSpPr>
        <p:spPr>
          <a:xfrm>
            <a:off x="1094509" y="4495800"/>
            <a:ext cx="1143000" cy="304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814DB3F1-AFE0-4B0A-A7B9-7892185CFCB4}"/>
              </a:ext>
            </a:extLst>
          </p:cNvPr>
          <p:cNvSpPr/>
          <p:nvPr/>
        </p:nvSpPr>
        <p:spPr>
          <a:xfrm>
            <a:off x="3429000" y="3276600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8116A249-50CD-490F-90D7-74B847497CE2}"/>
              </a:ext>
            </a:extLst>
          </p:cNvPr>
          <p:cNvSpPr/>
          <p:nvPr/>
        </p:nvSpPr>
        <p:spPr>
          <a:xfrm>
            <a:off x="4500866" y="5157502"/>
            <a:ext cx="2661934" cy="727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907B8A6-7AE2-4F7F-8D39-2E154EA1A67E}"/>
              </a:ext>
            </a:extLst>
          </p:cNvPr>
          <p:cNvSpPr/>
          <p:nvPr/>
        </p:nvSpPr>
        <p:spPr>
          <a:xfrm>
            <a:off x="6705600" y="3262745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ide gyűlik össze az </a:t>
            </a:r>
            <a:r>
              <a:rPr lang="hu-H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elsődleges vizelet vagy </a:t>
            </a:r>
            <a:r>
              <a:rPr lang="hu-HU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glomeruláris</a:t>
            </a:r>
            <a:r>
              <a:rPr lang="hu-H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szűrlet (180l/nap) vagy ultraszűrlet = fehérjementes plazma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48D6178D-F9F5-4245-8BA8-99944A2C6836}"/>
              </a:ext>
            </a:extLst>
          </p:cNvPr>
          <p:cNvSpPr/>
          <p:nvPr/>
        </p:nvSpPr>
        <p:spPr>
          <a:xfrm>
            <a:off x="9296400" y="2362200"/>
            <a:ext cx="533400" cy="92333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7932D6B-C9D0-4E6C-ADE5-723F5E187193}"/>
              </a:ext>
            </a:extLst>
          </p:cNvPr>
          <p:cNvSpPr/>
          <p:nvPr/>
        </p:nvSpPr>
        <p:spPr>
          <a:xfrm rot="16200000">
            <a:off x="8697190" y="312424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hlinkClick r:id="rId8"/>
              </a:rPr>
              <a:t>https://microbionotes.com/glomerular-filtration-ultra-filtration/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250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62618F-9DF6-47CA-BB4A-51EA168C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5562600" cy="4800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hu-H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Vesecsövecskék /</a:t>
            </a:r>
            <a:r>
              <a:rPr lang="hu-H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vesetubulusok</a:t>
            </a:r>
            <a:r>
              <a:rPr lang="hu-H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kanyarulatos</a:t>
            </a:r>
            <a:r>
              <a:rPr lang="hu-H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csatornák:</a:t>
            </a:r>
          </a:p>
          <a:p>
            <a:pPr marL="514350" indent="-514350">
              <a:buNone/>
            </a:pP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Proximális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kanyarulatos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csatorna</a:t>
            </a:r>
          </a:p>
          <a:p>
            <a:pPr marL="514350" indent="-514350">
              <a:buNone/>
            </a:pPr>
            <a:r>
              <a:rPr lang="hu-H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egyrétegű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mikrobolyhos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köbhám alkotja,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főként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visszaszívódás</a:t>
            </a:r>
          </a:p>
          <a:p>
            <a:pPr marL="514350" indent="-514350">
              <a:buNone/>
            </a:pP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Henle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kacs</a:t>
            </a:r>
          </a:p>
          <a:p>
            <a:pPr marL="514350" indent="-514350">
              <a:buNone/>
            </a:pP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Disztális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kanyarulatos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csatorna</a:t>
            </a:r>
          </a:p>
          <a:p>
            <a:pPr marL="514350" indent="-514350">
              <a:buNone/>
            </a:pPr>
            <a:r>
              <a:rPr 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visszaszívódás és kiválasztás</a:t>
            </a:r>
          </a:p>
          <a:p>
            <a:pPr marL="514350" indent="-514350">
              <a:buNone/>
            </a:pPr>
            <a:r>
              <a:rPr lang="hu-H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u-HU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Juxtaglomeruláris</a:t>
            </a:r>
            <a:r>
              <a:rPr lang="hu-H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apparátus (JGA)</a:t>
            </a:r>
          </a:p>
          <a:p>
            <a:pPr marL="514350" indent="-51435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disztális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kanyarulatos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csatorna és az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afferens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arteriola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között, </a:t>
            </a:r>
            <a:r>
              <a:rPr lang="hu-H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RENIN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hormont termel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1B70FF-EAF5-4052-97D7-8A4BE6AF0B21}"/>
              </a:ext>
            </a:extLst>
          </p:cNvPr>
          <p:cNvSpPr/>
          <p:nvPr/>
        </p:nvSpPr>
        <p:spPr>
          <a:xfrm>
            <a:off x="1262370" y="843242"/>
            <a:ext cx="400049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nefron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szerkezete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BF8099-0A72-4A7A-B5DD-CC550FCC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297146"/>
            <a:ext cx="4800600" cy="4800600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12F31A7-D60B-4A3D-81A4-9DFABD5502D0}"/>
              </a:ext>
            </a:extLst>
          </p:cNvPr>
          <p:cNvSpPr/>
          <p:nvPr/>
        </p:nvSpPr>
        <p:spPr>
          <a:xfrm>
            <a:off x="6248400" y="2590800"/>
            <a:ext cx="12954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5F52D66A-89EB-4ABA-B36D-35B411A380CE}"/>
              </a:ext>
            </a:extLst>
          </p:cNvPr>
          <p:cNvSpPr/>
          <p:nvPr/>
        </p:nvSpPr>
        <p:spPr>
          <a:xfrm>
            <a:off x="7315200" y="3810000"/>
            <a:ext cx="1319645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5CBBB90E-9DB8-4420-9D52-80888B76192B}"/>
              </a:ext>
            </a:extLst>
          </p:cNvPr>
          <p:cNvSpPr/>
          <p:nvPr/>
        </p:nvSpPr>
        <p:spPr>
          <a:xfrm>
            <a:off x="9296400" y="1273774"/>
            <a:ext cx="1529066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88EFC58-2864-4999-B7E9-C29DBD319AE0}"/>
              </a:ext>
            </a:extLst>
          </p:cNvPr>
          <p:cNvSpPr/>
          <p:nvPr/>
        </p:nvSpPr>
        <p:spPr>
          <a:xfrm rot="16200000">
            <a:off x="10379770" y="2802831"/>
            <a:ext cx="2529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hlinkClick r:id="rId3"/>
              </a:rPr>
              <a:t>https://slideplayer.hu/slide/2208700/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7395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1FD5F4-CC0E-4E23-9C70-FEC7641A2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574965"/>
              </p:ext>
            </p:extLst>
          </p:nvPr>
        </p:nvGraphicFramePr>
        <p:xfrm>
          <a:off x="805108" y="1128961"/>
          <a:ext cx="2479964" cy="504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C8C4EDF-683B-48D2-8995-880CB4C875F0}"/>
              </a:ext>
            </a:extLst>
          </p:cNvPr>
          <p:cNvSpPr/>
          <p:nvPr/>
        </p:nvSpPr>
        <p:spPr>
          <a:xfrm>
            <a:off x="3939085" y="871713"/>
            <a:ext cx="400049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vesék vérellátása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015065E-481B-4C79-920B-1B3C665AF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883075"/>
              </p:ext>
            </p:extLst>
          </p:nvPr>
        </p:nvGraphicFramePr>
        <p:xfrm>
          <a:off x="8796030" y="1314313"/>
          <a:ext cx="2133600" cy="482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 descr="treatment-of-chronic-kidney-disease.jpg">
            <a:extLst>
              <a:ext uri="{FF2B5EF4-FFF2-40B4-BE49-F238E27FC236}">
                <a16:creationId xmlns:a16="http://schemas.microsoft.com/office/drawing/2014/main" id="{4A52CBC1-997D-452E-BB34-3AAE6C19C2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8937" y="1757473"/>
            <a:ext cx="6000792" cy="3786214"/>
          </a:xfrm>
          <a:prstGeom prst="rect">
            <a:avLst/>
          </a:prstGeom>
        </p:spPr>
      </p:pic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116F2B7E-DAA0-4799-9739-A30722769EEF}"/>
              </a:ext>
            </a:extLst>
          </p:cNvPr>
          <p:cNvCxnSpPr>
            <a:cxnSpLocks/>
          </p:cNvCxnSpPr>
          <p:nvPr/>
        </p:nvCxnSpPr>
        <p:spPr>
          <a:xfrm>
            <a:off x="2717139" y="2291927"/>
            <a:ext cx="864261" cy="1324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9EDB724F-5086-4E98-BE2D-6949459DDE65}"/>
              </a:ext>
            </a:extLst>
          </p:cNvPr>
          <p:cNvCxnSpPr>
            <a:cxnSpLocks/>
          </p:cNvCxnSpPr>
          <p:nvPr/>
        </p:nvCxnSpPr>
        <p:spPr>
          <a:xfrm flipH="1" flipV="1">
            <a:off x="3395971" y="3810000"/>
            <a:ext cx="5765556" cy="1219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églalap 1">
            <a:extLst>
              <a:ext uri="{FF2B5EF4-FFF2-40B4-BE49-F238E27FC236}">
                <a16:creationId xmlns:a16="http://schemas.microsoft.com/office/drawing/2014/main" id="{A02A784F-95C6-4876-9FFE-B849E061AB7D}"/>
              </a:ext>
            </a:extLst>
          </p:cNvPr>
          <p:cNvSpPr/>
          <p:nvPr/>
        </p:nvSpPr>
        <p:spPr>
          <a:xfrm>
            <a:off x="7239000" y="5181600"/>
            <a:ext cx="914400" cy="5561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B721A78-182C-4B81-A6EE-17B1634E5921}"/>
              </a:ext>
            </a:extLst>
          </p:cNvPr>
          <p:cNvSpPr/>
          <p:nvPr/>
        </p:nvSpPr>
        <p:spPr>
          <a:xfrm rot="16200000">
            <a:off x="9032089" y="2542278"/>
            <a:ext cx="512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13"/>
              </a:rPr>
              <a:t>http://bioszfera.com/downloads/Kivalasztas-fakt.pdf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97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0FE755-4F51-46A6-B5AE-9489A1342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523817"/>
              </p:ext>
            </p:extLst>
          </p:nvPr>
        </p:nvGraphicFramePr>
        <p:xfrm>
          <a:off x="1447800" y="1993500"/>
          <a:ext cx="5791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vesekehely.jpg">
            <a:extLst>
              <a:ext uri="{FF2B5EF4-FFF2-40B4-BE49-F238E27FC236}">
                <a16:creationId xmlns:a16="http://schemas.microsoft.com/office/drawing/2014/main" id="{B3470FC7-99ED-438E-B152-94B6CDDA5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1571612"/>
            <a:ext cx="3429000" cy="4348976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202682C-1E81-4BDC-ACEA-2551AA618CF3}"/>
              </a:ext>
            </a:extLst>
          </p:cNvPr>
          <p:cNvSpPr/>
          <p:nvPr/>
        </p:nvSpPr>
        <p:spPr>
          <a:xfrm>
            <a:off x="1262370" y="843242"/>
            <a:ext cx="3843030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A HÚGYUTAK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eszédbuborék: ellipszis 1">
            <a:extLst>
              <a:ext uri="{FF2B5EF4-FFF2-40B4-BE49-F238E27FC236}">
                <a16:creationId xmlns:a16="http://schemas.microsoft.com/office/drawing/2014/main" id="{80A1F0B8-0B4E-443E-94C6-99E622A6A92E}"/>
              </a:ext>
            </a:extLst>
          </p:cNvPr>
          <p:cNvSpPr/>
          <p:nvPr/>
        </p:nvSpPr>
        <p:spPr>
          <a:xfrm>
            <a:off x="8395854" y="1905000"/>
            <a:ext cx="2729345" cy="1066799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vesekelyhek</a:t>
            </a:r>
            <a:endParaRPr lang="hu-H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id="{C2E0693E-0BE6-48DE-9B2A-2DDDF9B11C49}"/>
              </a:ext>
            </a:extLst>
          </p:cNvPr>
          <p:cNvSpPr/>
          <p:nvPr/>
        </p:nvSpPr>
        <p:spPr>
          <a:xfrm rot="415444">
            <a:off x="8101786" y="3438637"/>
            <a:ext cx="3008341" cy="432027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vesemedence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9F4F2CB-4B93-4185-B23C-8B1414DFD3F4}"/>
              </a:ext>
            </a:extLst>
          </p:cNvPr>
          <p:cNvSpPr/>
          <p:nvPr/>
        </p:nvSpPr>
        <p:spPr>
          <a:xfrm rot="16200000">
            <a:off x="9712752" y="3079209"/>
            <a:ext cx="3605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hlinkClick r:id="rId8"/>
              </a:rPr>
              <a:t>https://www.halfirka.hu/vesemedence-gyulladas-jelei/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0939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6425</TotalTime>
  <Words>2255</Words>
  <Application>Microsoft Office PowerPoint</Application>
  <PresentationFormat>Szélesvásznú</PresentationFormat>
  <Paragraphs>377</Paragraphs>
  <Slides>33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Courier New</vt:lpstr>
      <vt:lpstr>Symbol</vt:lpstr>
      <vt:lpstr>Times New Roman</vt:lpstr>
      <vt:lpstr>Wingdings</vt:lpstr>
      <vt:lpstr>Wingdings 2</vt:lpstr>
      <vt:lpstr>Adjacency</vt:lpstr>
      <vt:lpstr>Kiválasztókészülék Szaporítókészülék MIHÁLYFALVI KATALIN Kolozsvári Református Kollégium</vt:lpstr>
      <vt:lpstr>Az emberi szervezet alapvető életműködései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emberi szervezet alapvető életműködései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Gyakorlatok</vt:lpstr>
      <vt:lpstr>PowerPoint-bemutató</vt:lpstr>
      <vt:lpstr>Összegezve: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Bevezetés az anatómiába és élettanba</dc:title>
  <dc:creator>Mihalyfalvi Kati</dc:creator>
  <cp:lastModifiedBy>Mihalzfalvi Kati</cp:lastModifiedBy>
  <cp:revision>1424</cp:revision>
  <dcterms:created xsi:type="dcterms:W3CDTF">2018-10-26T14:30:20Z</dcterms:created>
  <dcterms:modified xsi:type="dcterms:W3CDTF">2020-05-21T19:35:33Z</dcterms:modified>
</cp:coreProperties>
</file>