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román nép kialakulása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Eseménytörténet és elméletek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9363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téma kapcsán olvassátok el a tankönyv következő oldalait:</a:t>
            </a:r>
          </a:p>
          <a:p>
            <a:pPr lvl="1"/>
            <a:r>
              <a:rPr lang="hu-HU" dirty="0" smtClean="0"/>
              <a:t>4-9</a:t>
            </a:r>
          </a:p>
          <a:p>
            <a:pPr lvl="1"/>
            <a:r>
              <a:rPr lang="hu-HU" dirty="0" smtClean="0"/>
              <a:t>62-63</a:t>
            </a:r>
          </a:p>
          <a:p>
            <a:pPr lvl="1"/>
            <a:r>
              <a:rPr lang="hu-HU" dirty="0" smtClean="0"/>
              <a:t>88</a:t>
            </a:r>
            <a:endParaRPr lang="hu-HU" dirty="0"/>
          </a:p>
        </p:txBody>
      </p:sp>
      <p:pic>
        <p:nvPicPr>
          <p:cNvPr id="4" name="Picture 3" descr="istorie-12-barnea-2011_la-cur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256" y="2564219"/>
            <a:ext cx="4120116" cy="41201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Dákok és rómaiak a Duna-Kárpát-Fekete-tenger térségben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Dákok írásos említése: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Görög források – gyarmatvárosok a Fekete-tenger partján 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Hérodotosz (Kr.e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514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 Al-Duna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Makedón Nagy Sándor idejéből (Kr.e. 335) – Dunától északra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Dromichaites – az első név szerint ismert dák vezető (Kr.e. 330)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70" y="4022411"/>
            <a:ext cx="3987768" cy="28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6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Dák királyság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Burebista (Kr.e. 82-44)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Kiterjedt ország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Katonaállam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Caesar és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Pompejus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polgárháborúja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Első római terv a térség meghódítására</a:t>
            </a:r>
          </a:p>
          <a:p>
            <a:pPr lvl="3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Időközben Octavianus Augustus: birodalom határai természetes akadályok legyenek!</a:t>
            </a:r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Decebál (Kr.u. 87-106)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Kisebb, de jobban szervezett ország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501" y="1048552"/>
            <a:ext cx="3699191" cy="29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86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Dák-római konfliktusok és harcok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Dák támadások Moesia római tartományba</a:t>
            </a:r>
          </a:p>
          <a:p>
            <a:pPr lvl="1"/>
            <a:r>
              <a:rPr lang="hu-HU" dirty="0" smtClean="0"/>
              <a:t>Elkezdődik a romanizáció első szakasza: anyagi kultúra hatása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Római ellentámadások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87 – Cornelius Fuscus veresége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88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Tettius Iulianus győzelme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Kliens királyság (89)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Kompromisszumos béke 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Dák-római harcok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Traianus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császár személyesen</a:t>
            </a:r>
          </a:p>
          <a:p>
            <a:pPr lvl="2"/>
            <a:r>
              <a:rPr lang="hu-HU" dirty="0" smtClean="0"/>
              <a:t>101-102 – első római győzelem</a:t>
            </a:r>
          </a:p>
          <a:p>
            <a:pPr lvl="2"/>
            <a:r>
              <a:rPr lang="hu-HU" dirty="0" smtClean="0"/>
              <a:t>105-106 – második, végleges római győzelem – octavianusi alapelvről lemondva: PROVINCIA</a:t>
            </a:r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dákok elrómaisodása (106-271)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Dákok és / vagy telepesek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Bogdan Petriceicu Ha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șdeu – a legyőzött dákok romanizálódtak</a:t>
            </a:r>
          </a:p>
          <a:p>
            <a:pPr lvl="1"/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Robert Rösler: telepesország jött létre</a:t>
            </a:r>
          </a:p>
          <a:p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Romanizációt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elősegítő tényezők: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Latin adminisztráció / hadsereg / provinciába maradó veteránok / nagyszámban érkező telepesek / városi kultúra kialakulása / római istenségek terjedése</a:t>
            </a:r>
          </a:p>
          <a:p>
            <a:r>
              <a:rPr lang="hu-HU" dirty="0" smtClean="0"/>
              <a:t>Megtörténik a romanizáció második, lényegi része:</a:t>
            </a:r>
          </a:p>
          <a:p>
            <a:pPr lvl="1"/>
            <a:r>
              <a:rPr lang="hu-HU" dirty="0" smtClean="0"/>
              <a:t>Az anyagi kultúra mellett a szellemi kultúra és a latin nyelv átvétele</a:t>
            </a:r>
            <a:endParaRPr lang="ro-RO" dirty="0" smtClean="0"/>
          </a:p>
          <a:p>
            <a:pPr lvl="1"/>
            <a:endParaRPr lang="ro-RO" dirty="0" smtClean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271 után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7293"/>
            <a:ext cx="8915400" cy="444392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Aurelianus császár a barbár támadások miatt lemond a provinciáról</a:t>
            </a:r>
          </a:p>
          <a:p>
            <a:r>
              <a:rPr lang="hu-HU" dirty="0" smtClean="0"/>
              <a:t>Mi történik a romanizált </a:t>
            </a:r>
            <a:r>
              <a:rPr lang="hu-HU" dirty="0" smtClean="0"/>
              <a:t>lakossággal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2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nagy elmélet: kontinuitás és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bevándorlás</a:t>
            </a:r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Amiben egyetértenek: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romanizált lakosság keveredése az érkező szlávokkal vezet el a román nép kialakulásához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román nyelvben az őslakos alaprétegből származó szavak mellett meghatározó a latin szókincs, nyelvtan és kiejtés, amit módosít a szláv kiejtés és a szláv szavak megjelenése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Római eredetet alátámasztó források:</a:t>
            </a:r>
          </a:p>
          <a:p>
            <a:pPr lvl="3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Bíborbanszületett Konstantin (912-959) – 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birodalom kormányzásáról</a:t>
            </a:r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Antonio Bonfini, Mátyás király udvarából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Amiben eltérnek: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hol zárul az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etnogenézis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az egykori Dácia provinciában vagy a Balkánon?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bevándorlás </a:t>
            </a:r>
            <a:r>
              <a:rPr lang="hu-HU" dirty="0" smtClean="0"/>
              <a:t>elmélet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Franz Sulzer (XVIII. század) és Robert Rösler (XIX. század) tételei: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dákok eltűntek, a provincia telepesország volt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271 után teljesen kiürült Dácia provincia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Dunától délre lezajló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etnogenézis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és kereszténység felvétele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XIII. században vándorlás Erdélybe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Kontinuitás - elmélet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román nép latin eredete mellett hangsúlyozottan a romanizált lakosság helyben maradása (Erdélyi Iskola, A. D. Xenopol, </a:t>
            </a:r>
            <a:r>
              <a:rPr lang="ro-RO" dirty="0" smtClean="0"/>
              <a:t>Ș. </a:t>
            </a:r>
            <a:r>
              <a:rPr lang="hu-HU" dirty="0" smtClean="0"/>
              <a:t>Papacostea, C.C. Giurescu) </a:t>
            </a:r>
          </a:p>
          <a:p>
            <a:pPr lvl="1"/>
            <a:r>
              <a:rPr lang="hu-HU" dirty="0" smtClean="0"/>
              <a:t>A romanizált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lakosság csak a városokat hagyta el 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korai népvándorlás hulláma átment felettük, a szlávok érkezésekor befejeződik az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etnogenézis</a:t>
            </a:r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Érvek: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Toponímiák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hegyek, folyók elnevezései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Régészeti leletek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Baráthelyi temető (IV-V. század)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Berethalmi fogadalmi tábla (IV. század)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Középkori krónikások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Anonymus: Gesta Hungarorum – Gelu, Glad,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Menumorut</a:t>
            </a:r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Kézai Simon – római elem folytonossága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0335"/>
            <a:ext cx="8915400" cy="456088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Erdélyi Iskola révén 1791-ben megszerkesztett 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Supplex Libellus Valachorum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római eredet mellett az erdélyi folytonosságot hangsúlyozza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későbbi politikai vitáknak és az elméleteknek ez lett a  központi kérdése 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Kontinuitás elmélet szerint: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Magyar honfoglalás előtti román politikai alakulatok, helyi autonómiák megléte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magyar honfoglalás miatt nem sikerült ezek egyesülése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Nyugati területi-közigazgatási egységek (vármegyék) létrehozása, székelyek és szászok betelepítése mellett románok jogainak (ius valachicum) kezdeti megőrzése: 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Máramaros, Hátszeg, Hunyad, Fogaras vidékén - peremvidékek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Románok jogainak fokozatos visszaszorítása: </a:t>
            </a:r>
          </a:p>
          <a:p>
            <a:pPr lvl="2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Nagy Lajos rendeletei (1366)</a:t>
            </a:r>
          </a:p>
          <a:p>
            <a:pPr lvl="3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Román kenézek nem lehetnek nemesek</a:t>
            </a:r>
          </a:p>
          <a:p>
            <a:pPr lvl="3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Nemesi cím előfeltétele a nyugati kereszténységhez való tartozás</a:t>
            </a: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Bevándorlás elmélet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szerint:</a:t>
            </a:r>
          </a:p>
          <a:p>
            <a:pPr lvl="1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XIII. században </a:t>
            </a:r>
            <a:r>
              <a:rPr lang="hu-HU" dirty="0" smtClean="0"/>
              <a:t>érkező román lakosság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611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A román nép kialakulása</vt:lpstr>
      <vt:lpstr>Dákok és rómaiak a Duna-Kárpát-Fekete-tenger térségben</vt:lpstr>
      <vt:lpstr>Dák királyság</vt:lpstr>
      <vt:lpstr>Dák-római konfliktusok és harcok</vt:lpstr>
      <vt:lpstr>A dákok elrómaisodása (106-271)</vt:lpstr>
      <vt:lpstr>271 után</vt:lpstr>
      <vt:lpstr>A bevándorlás elmélet</vt:lpstr>
      <vt:lpstr>Kontinuitás - elmélet</vt:lpstr>
      <vt:lpstr>Erdély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román nép kialakulás</dc:title>
  <dc:creator>User2</dc:creator>
  <cp:lastModifiedBy>Zsolt</cp:lastModifiedBy>
  <cp:revision>28</cp:revision>
  <dcterms:created xsi:type="dcterms:W3CDTF">2020-03-20T07:10:37Z</dcterms:created>
  <dcterms:modified xsi:type="dcterms:W3CDTF">2020-04-14T16:21:00Z</dcterms:modified>
</cp:coreProperties>
</file>